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varScale="1">
        <p:scale>
          <a:sx n="121" d="100"/>
          <a:sy n="121" d="100"/>
        </p:scale>
        <p:origin x="190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8" name="Shape 118"/>
          <p:cNvSpPr>
            <a:spLocks noGrp="1" noRot="1" noChangeAspect="1"/>
          </p:cNvSpPr>
          <p:nvPr>
            <p:ph type="sldImg"/>
          </p:nvPr>
        </p:nvSpPr>
        <p:spPr>
          <a:xfrm>
            <a:off x="1143000" y="685800"/>
            <a:ext cx="4572000" cy="3429000"/>
          </a:xfrm>
          <a:prstGeom prst="rect">
            <a:avLst/>
          </a:prstGeom>
        </p:spPr>
        <p:txBody>
          <a:bodyPr/>
          <a:lstStyle/>
          <a:p>
            <a:endParaRPr/>
          </a:p>
        </p:txBody>
      </p:sp>
      <p:sp>
        <p:nvSpPr>
          <p:cNvPr id="119" name="Shape 11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448964" y="3581705"/>
            <a:ext cx="8246072" cy="1527051"/>
          </a:xfrm>
          <a:prstGeom prst="rect">
            <a:avLst/>
          </a:prstGeom>
          <a:effectLst>
            <a:outerShdw blurRad="50800" dist="38100" dir="2700000" rotWithShape="0">
              <a:srgbClr val="000000">
                <a:alpha val="68000"/>
              </a:srgbClr>
            </a:outerShdw>
          </a:effectLst>
        </p:spPr>
        <p:txBody>
          <a:bodyPr/>
          <a:lstStyle>
            <a:lvl1pPr algn="r">
              <a:defRPr>
                <a:solidFill>
                  <a:srgbClr val="FFFFFF"/>
                </a:solidFill>
              </a:defRPr>
            </a:lvl1pPr>
          </a:lstStyle>
          <a:p>
            <a:r>
              <a:t>Title Text</a:t>
            </a:r>
          </a:p>
        </p:txBody>
      </p:sp>
      <p:sp>
        <p:nvSpPr>
          <p:cNvPr id="12" name="Body Level One…"/>
          <p:cNvSpPr txBox="1">
            <a:spLocks noGrp="1"/>
          </p:cNvSpPr>
          <p:nvPr>
            <p:ph type="body" sz="quarter" idx="1"/>
          </p:nvPr>
        </p:nvSpPr>
        <p:spPr>
          <a:xfrm>
            <a:off x="448964" y="5108754"/>
            <a:ext cx="8246072" cy="1068936"/>
          </a:xfrm>
          <a:prstGeom prst="rect">
            <a:avLst/>
          </a:prstGeom>
        </p:spPr>
        <p:txBody>
          <a:bodyPr/>
          <a:lstStyle>
            <a:lvl1pPr marL="0" indent="0" algn="r">
              <a:buSzTx/>
              <a:buFontTx/>
              <a:buNone/>
              <a:defRPr>
                <a:solidFill>
                  <a:srgbClr val="FFFF00"/>
                </a:solidFill>
              </a:defRPr>
            </a:lvl1pPr>
            <a:lvl2pPr marL="0" indent="457200" algn="r">
              <a:buSzTx/>
              <a:buFontTx/>
              <a:buNone/>
              <a:defRPr>
                <a:solidFill>
                  <a:srgbClr val="FFFF00"/>
                </a:solidFill>
              </a:defRPr>
            </a:lvl2pPr>
            <a:lvl3pPr marL="0" indent="914400" algn="r">
              <a:buSzTx/>
              <a:buFontTx/>
              <a:buNone/>
              <a:defRPr>
                <a:solidFill>
                  <a:srgbClr val="FFFF00"/>
                </a:solidFill>
              </a:defRPr>
            </a:lvl3pPr>
            <a:lvl4pPr marL="0" indent="1371600" algn="r">
              <a:buSzTx/>
              <a:buFontTx/>
              <a:buNone/>
              <a:defRPr>
                <a:solidFill>
                  <a:srgbClr val="FFFF00"/>
                </a:solidFill>
              </a:defRPr>
            </a:lvl4pPr>
            <a:lvl5pPr marL="0" indent="1828800" algn="r">
              <a:buSzTx/>
              <a:buFontTx/>
              <a:buNone/>
              <a:defRPr>
                <a:solidFill>
                  <a:srgbClr val="FFFF00"/>
                </a:solidFill>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91" name="Title Text"/>
          <p:cNvSpPr txBox="1">
            <a:spLocks noGrp="1"/>
          </p:cNvSpPr>
          <p:nvPr>
            <p:ph type="title"/>
          </p:nvPr>
        </p:nvSpPr>
        <p:spPr>
          <a:xfrm>
            <a:off x="1792288" y="4800600"/>
            <a:ext cx="5486401" cy="566738"/>
          </a:xfrm>
          <a:prstGeom prst="rect">
            <a:avLst/>
          </a:prstGeom>
        </p:spPr>
        <p:txBody>
          <a:bodyPr anchor="b"/>
          <a:lstStyle>
            <a:lvl1pPr>
              <a:defRPr sz="2000" b="1">
                <a:solidFill>
                  <a:srgbClr val="000000"/>
                </a:solidFill>
              </a:defRPr>
            </a:lvl1pPr>
          </a:lstStyle>
          <a:p>
            <a:r>
              <a:t>Title Text</a:t>
            </a:r>
          </a:p>
        </p:txBody>
      </p:sp>
      <p:sp>
        <p:nvSpPr>
          <p:cNvPr id="92" name="Image"/>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93" name="Body Level One…"/>
          <p:cNvSpPr txBox="1">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solidFill>
                  <a:srgbClr val="000000"/>
                </a:solidFill>
              </a:defRPr>
            </a:lvl1pPr>
            <a:lvl2pPr marL="0" indent="457200">
              <a:spcBef>
                <a:spcPts val="300"/>
              </a:spcBef>
              <a:buSzTx/>
              <a:buFontTx/>
              <a:buNone/>
              <a:defRPr sz="1400">
                <a:solidFill>
                  <a:srgbClr val="000000"/>
                </a:solidFill>
              </a:defRPr>
            </a:lvl2pPr>
            <a:lvl3pPr marL="0" indent="914400">
              <a:spcBef>
                <a:spcPts val="300"/>
              </a:spcBef>
              <a:buSzTx/>
              <a:buFontTx/>
              <a:buNone/>
              <a:defRPr sz="1400">
                <a:solidFill>
                  <a:srgbClr val="000000"/>
                </a:solidFill>
              </a:defRPr>
            </a:lvl3pPr>
            <a:lvl4pPr marL="0" indent="1371600">
              <a:spcBef>
                <a:spcPts val="300"/>
              </a:spcBef>
              <a:buSzTx/>
              <a:buFontTx/>
              <a:buNone/>
              <a:defRPr sz="1400">
                <a:solidFill>
                  <a:srgbClr val="000000"/>
                </a:solidFill>
              </a:defRPr>
            </a:lvl4pPr>
            <a:lvl5pPr marL="0" indent="1828800">
              <a:spcBef>
                <a:spcPts val="300"/>
              </a:spcBef>
              <a:buSzTx/>
              <a:buFontTx/>
              <a:buNone/>
              <a:defRPr sz="1400">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101" name="Title Text"/>
          <p:cNvSpPr txBox="1">
            <a:spLocks noGrp="1"/>
          </p:cNvSpPr>
          <p:nvPr>
            <p:ph type="title"/>
          </p:nvPr>
        </p:nvSpPr>
        <p:spPr>
          <a:xfrm>
            <a:off x="457200" y="274638"/>
            <a:ext cx="8229600" cy="1143001"/>
          </a:xfrm>
          <a:prstGeom prst="rect">
            <a:avLst/>
          </a:prstGeom>
        </p:spPr>
        <p:txBody>
          <a:bodyPr/>
          <a:lstStyle>
            <a:lvl1pPr algn="ctr">
              <a:defRPr sz="4400">
                <a:solidFill>
                  <a:srgbClr val="000000"/>
                </a:solidFill>
              </a:defRPr>
            </a:lvl1pPr>
          </a:lstStyle>
          <a:p>
            <a:r>
              <a:t>Title Text</a:t>
            </a:r>
          </a:p>
        </p:txBody>
      </p:sp>
      <p:sp>
        <p:nvSpPr>
          <p:cNvPr id="102" name="Body Level One…"/>
          <p:cNvSpPr txBox="1">
            <a:spLocks noGrp="1"/>
          </p:cNvSpPr>
          <p:nvPr>
            <p:ph type="body" idx="1"/>
          </p:nvPr>
        </p:nvSpPr>
        <p:spPr>
          <a:xfrm>
            <a:off x="457200" y="1600200"/>
            <a:ext cx="8229600" cy="4525963"/>
          </a:xfrm>
          <a:prstGeom prst="rect">
            <a:avLst/>
          </a:prstGeom>
        </p:spPr>
        <p:txBody>
          <a:bodyPr/>
          <a:lstStyle>
            <a:lvl1pPr>
              <a:spcBef>
                <a:spcPts val="700"/>
              </a:spcBef>
              <a:defRPr sz="3200">
                <a:solidFill>
                  <a:srgbClr val="000000"/>
                </a:solidFill>
              </a:defRPr>
            </a:lvl1pPr>
            <a:lvl2pPr marL="783771" indent="-326571">
              <a:spcBef>
                <a:spcPts val="700"/>
              </a:spcBef>
              <a:defRPr sz="3200">
                <a:solidFill>
                  <a:srgbClr val="000000"/>
                </a:solidFill>
              </a:defRPr>
            </a:lvl2pPr>
            <a:lvl3pPr marL="1219200" indent="-304800">
              <a:spcBef>
                <a:spcPts val="700"/>
              </a:spcBef>
              <a:defRPr sz="3200">
                <a:solidFill>
                  <a:srgbClr val="000000"/>
                </a:solidFill>
              </a:defRPr>
            </a:lvl3pPr>
            <a:lvl4pPr marL="1737360" indent="-365760">
              <a:spcBef>
                <a:spcPts val="700"/>
              </a:spcBef>
              <a:defRPr sz="3200">
                <a:solidFill>
                  <a:srgbClr val="000000"/>
                </a:solidFill>
              </a:defRPr>
            </a:lvl4pPr>
            <a:lvl5pPr marL="2194560" indent="-365760">
              <a:spcBef>
                <a:spcPts val="700"/>
              </a:spcBef>
              <a:defRPr sz="3200">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10" name="Title Text"/>
          <p:cNvSpPr txBox="1">
            <a:spLocks noGrp="1"/>
          </p:cNvSpPr>
          <p:nvPr>
            <p:ph type="title"/>
          </p:nvPr>
        </p:nvSpPr>
        <p:spPr>
          <a:xfrm>
            <a:off x="6629400" y="274638"/>
            <a:ext cx="2057400" cy="5851526"/>
          </a:xfrm>
          <a:prstGeom prst="rect">
            <a:avLst/>
          </a:prstGeom>
        </p:spPr>
        <p:txBody>
          <a:bodyPr/>
          <a:lstStyle>
            <a:lvl1pPr algn="ctr">
              <a:defRPr sz="4400">
                <a:solidFill>
                  <a:srgbClr val="000000"/>
                </a:solidFill>
              </a:defRPr>
            </a:lvl1pPr>
          </a:lstStyle>
          <a:p>
            <a:r>
              <a:t>Title Text</a:t>
            </a:r>
          </a:p>
        </p:txBody>
      </p:sp>
      <p:sp>
        <p:nvSpPr>
          <p:cNvPr id="111" name="Body Level One…"/>
          <p:cNvSpPr txBox="1">
            <a:spLocks noGrp="1"/>
          </p:cNvSpPr>
          <p:nvPr>
            <p:ph type="body" idx="1"/>
          </p:nvPr>
        </p:nvSpPr>
        <p:spPr>
          <a:xfrm>
            <a:off x="457200" y="274638"/>
            <a:ext cx="6019800" cy="5851526"/>
          </a:xfrm>
          <a:prstGeom prst="rect">
            <a:avLst/>
          </a:prstGeom>
        </p:spPr>
        <p:txBody>
          <a:bodyPr/>
          <a:lstStyle>
            <a:lvl1pPr>
              <a:spcBef>
                <a:spcPts val="700"/>
              </a:spcBef>
              <a:defRPr sz="3200">
                <a:solidFill>
                  <a:srgbClr val="000000"/>
                </a:solidFill>
              </a:defRPr>
            </a:lvl1pPr>
            <a:lvl2pPr marL="783771" indent="-326571">
              <a:spcBef>
                <a:spcPts val="700"/>
              </a:spcBef>
              <a:defRPr sz="3200">
                <a:solidFill>
                  <a:srgbClr val="000000"/>
                </a:solidFill>
              </a:defRPr>
            </a:lvl2pPr>
            <a:lvl3pPr marL="1219200" indent="-304800">
              <a:spcBef>
                <a:spcPts val="700"/>
              </a:spcBef>
              <a:defRPr sz="3200">
                <a:solidFill>
                  <a:srgbClr val="000000"/>
                </a:solidFill>
              </a:defRPr>
            </a:lvl3pPr>
            <a:lvl4pPr marL="1737360" indent="-365760">
              <a:spcBef>
                <a:spcPts val="700"/>
              </a:spcBef>
              <a:defRPr sz="3200">
                <a:solidFill>
                  <a:srgbClr val="000000"/>
                </a:solidFill>
              </a:defRPr>
            </a:lvl4pPr>
            <a:lvl5pPr marL="2194560" indent="-365760">
              <a:spcBef>
                <a:spcPts val="700"/>
              </a:spcBef>
              <a:defRPr sz="3200">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11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1_Title and Content">
    <p:spTree>
      <p:nvGrpSpPr>
        <p:cNvPr id="1" name=""/>
        <p:cNvGrpSpPr/>
        <p:nvPr/>
      </p:nvGrpSpPr>
      <p:grpSpPr>
        <a:xfrm>
          <a:off x="0" y="0"/>
          <a:ext cx="0" cy="0"/>
          <a:chOff x="0" y="0"/>
          <a:chExt cx="0" cy="0"/>
        </a:xfrm>
      </p:grpSpPr>
      <p:sp>
        <p:nvSpPr>
          <p:cNvPr id="29" name="Title Text"/>
          <p:cNvSpPr txBox="1">
            <a:spLocks noGrp="1"/>
          </p:cNvSpPr>
          <p:nvPr>
            <p:ph type="title"/>
          </p:nvPr>
        </p:nvSpPr>
        <p:spPr>
          <a:xfrm>
            <a:off x="1823310" y="374900"/>
            <a:ext cx="6719019" cy="868840"/>
          </a:xfrm>
          <a:prstGeom prst="rect">
            <a:avLst/>
          </a:prstGeom>
        </p:spPr>
        <p:txBody>
          <a:bodyPr/>
          <a:lstStyle/>
          <a:p>
            <a:r>
              <a:t>Title Text</a:t>
            </a:r>
          </a:p>
        </p:txBody>
      </p:sp>
      <p:sp>
        <p:nvSpPr>
          <p:cNvPr id="30" name="Body Level One…"/>
          <p:cNvSpPr txBox="1">
            <a:spLocks noGrp="1"/>
          </p:cNvSpPr>
          <p:nvPr>
            <p:ph type="body" idx="1"/>
          </p:nvPr>
        </p:nvSpPr>
        <p:spPr>
          <a:xfrm>
            <a:off x="1823311" y="1138424"/>
            <a:ext cx="6719019" cy="503926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38" name="Title Text"/>
          <p:cNvSpPr txBox="1">
            <a:spLocks noGrp="1"/>
          </p:cNvSpPr>
          <p:nvPr>
            <p:ph type="title"/>
          </p:nvPr>
        </p:nvSpPr>
        <p:spPr>
          <a:xfrm>
            <a:off x="722312" y="4406900"/>
            <a:ext cx="7772401" cy="1362075"/>
          </a:xfrm>
          <a:prstGeom prst="rect">
            <a:avLst/>
          </a:prstGeom>
        </p:spPr>
        <p:txBody>
          <a:bodyPr anchor="t"/>
          <a:lstStyle>
            <a:lvl1pPr>
              <a:defRPr sz="4000" b="1" cap="all">
                <a:solidFill>
                  <a:srgbClr val="000000"/>
                </a:solidFill>
              </a:defRPr>
            </a:lvl1pPr>
          </a:lstStyle>
          <a:p>
            <a:r>
              <a:t>Title Text</a:t>
            </a:r>
          </a:p>
        </p:txBody>
      </p:sp>
      <p:sp>
        <p:nvSpPr>
          <p:cNvPr id="39" name="Body Level One…"/>
          <p:cNvSpPr txBox="1">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47" name="Title Text"/>
          <p:cNvSpPr txBox="1">
            <a:spLocks noGrp="1"/>
          </p:cNvSpPr>
          <p:nvPr>
            <p:ph type="title"/>
          </p:nvPr>
        </p:nvSpPr>
        <p:spPr>
          <a:xfrm>
            <a:off x="457200" y="833013"/>
            <a:ext cx="8229600" cy="584624"/>
          </a:xfrm>
          <a:prstGeom prst="rect">
            <a:avLst/>
          </a:prstGeom>
        </p:spPr>
        <p:txBody>
          <a:bodyPr/>
          <a:lstStyle>
            <a:lvl1pPr algn="ctr">
              <a:defRPr sz="4400">
                <a:solidFill>
                  <a:srgbClr val="000000"/>
                </a:solidFill>
              </a:defRPr>
            </a:lvl1pPr>
          </a:lstStyle>
          <a:p>
            <a:r>
              <a:t>Title Text</a:t>
            </a:r>
          </a:p>
        </p:txBody>
      </p:sp>
      <p:sp>
        <p:nvSpPr>
          <p:cNvPr id="48" name="Body Level One…"/>
          <p:cNvSpPr txBox="1">
            <a:spLocks noGrp="1"/>
          </p:cNvSpPr>
          <p:nvPr>
            <p:ph type="body" sz="half" idx="1"/>
          </p:nvPr>
        </p:nvSpPr>
        <p:spPr>
          <a:xfrm>
            <a:off x="457200" y="1600200"/>
            <a:ext cx="4038600" cy="4525963"/>
          </a:xfrm>
          <a:prstGeom prst="rect">
            <a:avLst/>
          </a:prstGeom>
        </p:spPr>
        <p:txBody>
          <a:bodyPr/>
          <a:lstStyle>
            <a:lvl1pPr>
              <a:defRPr>
                <a:solidFill>
                  <a:srgbClr val="000000"/>
                </a:solidFill>
              </a:defRPr>
            </a:lvl1pPr>
            <a:lvl2pPr marL="790575" indent="-333375">
              <a:defRPr>
                <a:solidFill>
                  <a:srgbClr val="000000"/>
                </a:solidFill>
              </a:defRPr>
            </a:lvl2pPr>
            <a:lvl3pPr marL="1234439" indent="-320039">
              <a:defRPr>
                <a:solidFill>
                  <a:srgbClr val="000000"/>
                </a:solidFill>
              </a:defRPr>
            </a:lvl3pPr>
            <a:lvl4pPr marL="1727200" indent="-355600">
              <a:defRPr>
                <a:solidFill>
                  <a:srgbClr val="000000"/>
                </a:solidFill>
              </a:defRPr>
            </a:lvl4pPr>
            <a:lvl5pPr marL="2184400" indent="-355600">
              <a:defRPr>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56" name="Title Text"/>
          <p:cNvSpPr txBox="1">
            <a:spLocks noGrp="1"/>
          </p:cNvSpPr>
          <p:nvPr>
            <p:ph type="title"/>
          </p:nvPr>
        </p:nvSpPr>
        <p:spPr>
          <a:xfrm>
            <a:off x="448964" y="985719"/>
            <a:ext cx="8229601" cy="532181"/>
          </a:xfrm>
          <a:prstGeom prst="rect">
            <a:avLst/>
          </a:prstGeom>
        </p:spPr>
        <p:txBody>
          <a:bodyPr/>
          <a:lstStyle/>
          <a:p>
            <a:r>
              <a:t>Title Text</a:t>
            </a:r>
          </a:p>
        </p:txBody>
      </p:sp>
      <p:sp>
        <p:nvSpPr>
          <p:cNvPr id="57" name="Body Level One…"/>
          <p:cNvSpPr txBox="1">
            <a:spLocks noGrp="1"/>
          </p:cNvSpPr>
          <p:nvPr>
            <p:ph type="body" sz="quarter" idx="1"/>
          </p:nvPr>
        </p:nvSpPr>
        <p:spPr>
          <a:xfrm>
            <a:off x="448964" y="1577497"/>
            <a:ext cx="4040189"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58" name="Rectangle"/>
          <p:cNvSpPr>
            <a:spLocks noGrp="1"/>
          </p:cNvSpPr>
          <p:nvPr>
            <p:ph type="body" sz="quarter" idx="13"/>
          </p:nvPr>
        </p:nvSpPr>
        <p:spPr>
          <a:xfrm>
            <a:off x="4636789" y="1577497"/>
            <a:ext cx="4041776" cy="639763"/>
          </a:xfrm>
          <a:prstGeom prst="rect">
            <a:avLst/>
          </a:prstGeom>
        </p:spPr>
        <p:txBody>
          <a:bodyPr anchor="b"/>
          <a:lstStyle/>
          <a:p>
            <a:pPr marL="0" indent="0">
              <a:spcBef>
                <a:spcPts val="500"/>
              </a:spcBef>
              <a:buSzTx/>
              <a:buFontTx/>
              <a:buNone/>
              <a:defRPr sz="2400" b="1"/>
            </a:pPr>
            <a:endParaRPr/>
          </a:p>
        </p:txBody>
      </p:sp>
      <p:sp>
        <p:nvSpPr>
          <p:cNvPr id="5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66" name="Title Text"/>
          <p:cNvSpPr txBox="1">
            <a:spLocks noGrp="1"/>
          </p:cNvSpPr>
          <p:nvPr>
            <p:ph type="title"/>
          </p:nvPr>
        </p:nvSpPr>
        <p:spPr>
          <a:xfrm>
            <a:off x="457200" y="274638"/>
            <a:ext cx="8229600" cy="1143001"/>
          </a:xfrm>
          <a:prstGeom prst="rect">
            <a:avLst/>
          </a:prstGeom>
        </p:spPr>
        <p:txBody>
          <a:bodyPr/>
          <a:lstStyle>
            <a:lvl1pPr algn="ctr">
              <a:defRPr sz="4400">
                <a:solidFill>
                  <a:srgbClr val="000000"/>
                </a:solidFill>
              </a:defRPr>
            </a:lvl1pPr>
          </a:lstStyle>
          <a:p>
            <a:r>
              <a:t>Title Text</a:t>
            </a:r>
          </a:p>
        </p:txBody>
      </p:sp>
      <p:sp>
        <p:nvSpPr>
          <p:cNvPr id="6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7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81" name="Title Text"/>
          <p:cNvSpPr txBox="1">
            <a:spLocks noGrp="1"/>
          </p:cNvSpPr>
          <p:nvPr>
            <p:ph type="title"/>
          </p:nvPr>
        </p:nvSpPr>
        <p:spPr>
          <a:xfrm>
            <a:off x="457200" y="273050"/>
            <a:ext cx="3008314" cy="1162050"/>
          </a:xfrm>
          <a:prstGeom prst="rect">
            <a:avLst/>
          </a:prstGeom>
        </p:spPr>
        <p:txBody>
          <a:bodyPr anchor="b"/>
          <a:lstStyle>
            <a:lvl1pPr>
              <a:defRPr sz="2000" b="1">
                <a:solidFill>
                  <a:srgbClr val="000000"/>
                </a:solidFill>
              </a:defRPr>
            </a:lvl1pPr>
          </a:lstStyle>
          <a:p>
            <a:r>
              <a:t>Title Text</a:t>
            </a:r>
          </a:p>
        </p:txBody>
      </p:sp>
      <p:sp>
        <p:nvSpPr>
          <p:cNvPr id="82" name="Body Level One…"/>
          <p:cNvSpPr txBox="1">
            <a:spLocks noGrp="1"/>
          </p:cNvSpPr>
          <p:nvPr>
            <p:ph type="body" idx="1"/>
          </p:nvPr>
        </p:nvSpPr>
        <p:spPr>
          <a:xfrm>
            <a:off x="3575050" y="273050"/>
            <a:ext cx="5111750" cy="5853113"/>
          </a:xfrm>
          <a:prstGeom prst="rect">
            <a:avLst/>
          </a:prstGeom>
        </p:spPr>
        <p:txBody>
          <a:bodyPr/>
          <a:lstStyle>
            <a:lvl1pPr>
              <a:spcBef>
                <a:spcPts val="700"/>
              </a:spcBef>
              <a:defRPr sz="3200">
                <a:solidFill>
                  <a:srgbClr val="000000"/>
                </a:solidFill>
              </a:defRPr>
            </a:lvl1pPr>
            <a:lvl2pPr marL="783771" indent="-326571">
              <a:spcBef>
                <a:spcPts val="700"/>
              </a:spcBef>
              <a:defRPr sz="3200">
                <a:solidFill>
                  <a:srgbClr val="000000"/>
                </a:solidFill>
              </a:defRPr>
            </a:lvl2pPr>
            <a:lvl3pPr marL="1219200" indent="-304800">
              <a:spcBef>
                <a:spcPts val="700"/>
              </a:spcBef>
              <a:defRPr sz="3200">
                <a:solidFill>
                  <a:srgbClr val="000000"/>
                </a:solidFill>
              </a:defRPr>
            </a:lvl3pPr>
            <a:lvl4pPr marL="1737360" indent="-365760">
              <a:spcBef>
                <a:spcPts val="700"/>
              </a:spcBef>
              <a:defRPr sz="3200">
                <a:solidFill>
                  <a:srgbClr val="000000"/>
                </a:solidFill>
              </a:defRPr>
            </a:lvl4pPr>
            <a:lvl5pPr marL="2194560" indent="-365760">
              <a:spcBef>
                <a:spcPts val="700"/>
              </a:spcBef>
              <a:defRPr sz="3200">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83" name="Rectangle"/>
          <p:cNvSpPr>
            <a:spLocks noGrp="1"/>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solidFill>
                  <a:srgbClr val="000000"/>
                </a:solidFill>
              </a:defRPr>
            </a:pPr>
            <a:endParaRPr/>
          </a:p>
        </p:txBody>
      </p:sp>
      <p:sp>
        <p:nvSpPr>
          <p:cNvPr id="8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48964" y="985719"/>
            <a:ext cx="8229601" cy="6108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448964" y="1596539"/>
            <a:ext cx="8229601" cy="42757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422818" y="6404292"/>
            <a:ext cx="263983"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l" defTabSz="914400" rtl="0" latinLnBrk="0">
        <a:lnSpc>
          <a:spcPct val="100000"/>
        </a:lnSpc>
        <a:spcBef>
          <a:spcPts val="0"/>
        </a:spcBef>
        <a:spcAft>
          <a:spcPts val="0"/>
        </a:spcAft>
        <a:buClrTx/>
        <a:buSzTx/>
        <a:buFontTx/>
        <a:buNone/>
        <a:tabLst/>
        <a:defRPr sz="3600" b="0" i="0" u="none" strike="noStrike" cap="none" spc="0" baseline="0">
          <a:solidFill>
            <a:srgbClr val="FFFF00"/>
          </a:solidFill>
          <a:uFillTx/>
          <a:latin typeface="+mj-lt"/>
          <a:ea typeface="+mj-ea"/>
          <a:cs typeface="+mj-cs"/>
          <a:sym typeface="Calibri"/>
        </a:defRPr>
      </a:lvl1pPr>
      <a:lvl2pPr marL="0" marR="0" indent="0" algn="l" defTabSz="914400" rtl="0" latinLnBrk="0">
        <a:lnSpc>
          <a:spcPct val="100000"/>
        </a:lnSpc>
        <a:spcBef>
          <a:spcPts val="0"/>
        </a:spcBef>
        <a:spcAft>
          <a:spcPts val="0"/>
        </a:spcAft>
        <a:buClrTx/>
        <a:buSzTx/>
        <a:buFontTx/>
        <a:buNone/>
        <a:tabLst/>
        <a:defRPr sz="3600" b="0" i="0" u="none" strike="noStrike" cap="none" spc="0" baseline="0">
          <a:solidFill>
            <a:srgbClr val="FFFF00"/>
          </a:solidFill>
          <a:uFillTx/>
          <a:latin typeface="+mj-lt"/>
          <a:ea typeface="+mj-ea"/>
          <a:cs typeface="+mj-cs"/>
          <a:sym typeface="Calibri"/>
        </a:defRPr>
      </a:lvl2pPr>
      <a:lvl3pPr marL="0" marR="0" indent="0" algn="l" defTabSz="914400" rtl="0" latinLnBrk="0">
        <a:lnSpc>
          <a:spcPct val="100000"/>
        </a:lnSpc>
        <a:spcBef>
          <a:spcPts val="0"/>
        </a:spcBef>
        <a:spcAft>
          <a:spcPts val="0"/>
        </a:spcAft>
        <a:buClrTx/>
        <a:buSzTx/>
        <a:buFontTx/>
        <a:buNone/>
        <a:tabLst/>
        <a:defRPr sz="3600" b="0" i="0" u="none" strike="noStrike" cap="none" spc="0" baseline="0">
          <a:solidFill>
            <a:srgbClr val="FFFF00"/>
          </a:solidFill>
          <a:uFillTx/>
          <a:latin typeface="+mj-lt"/>
          <a:ea typeface="+mj-ea"/>
          <a:cs typeface="+mj-cs"/>
          <a:sym typeface="Calibri"/>
        </a:defRPr>
      </a:lvl3pPr>
      <a:lvl4pPr marL="0" marR="0" indent="0" algn="l" defTabSz="914400" rtl="0" latinLnBrk="0">
        <a:lnSpc>
          <a:spcPct val="100000"/>
        </a:lnSpc>
        <a:spcBef>
          <a:spcPts val="0"/>
        </a:spcBef>
        <a:spcAft>
          <a:spcPts val="0"/>
        </a:spcAft>
        <a:buClrTx/>
        <a:buSzTx/>
        <a:buFontTx/>
        <a:buNone/>
        <a:tabLst/>
        <a:defRPr sz="3600" b="0" i="0" u="none" strike="noStrike" cap="none" spc="0" baseline="0">
          <a:solidFill>
            <a:srgbClr val="FFFF00"/>
          </a:solidFill>
          <a:uFillTx/>
          <a:latin typeface="+mj-lt"/>
          <a:ea typeface="+mj-ea"/>
          <a:cs typeface="+mj-cs"/>
          <a:sym typeface="Calibri"/>
        </a:defRPr>
      </a:lvl4pPr>
      <a:lvl5pPr marL="0" marR="0" indent="0" algn="l" defTabSz="914400" rtl="0" latinLnBrk="0">
        <a:lnSpc>
          <a:spcPct val="100000"/>
        </a:lnSpc>
        <a:spcBef>
          <a:spcPts val="0"/>
        </a:spcBef>
        <a:spcAft>
          <a:spcPts val="0"/>
        </a:spcAft>
        <a:buClrTx/>
        <a:buSzTx/>
        <a:buFontTx/>
        <a:buNone/>
        <a:tabLst/>
        <a:defRPr sz="3600" b="0" i="0" u="none" strike="noStrike" cap="none" spc="0" baseline="0">
          <a:solidFill>
            <a:srgbClr val="FFFF00"/>
          </a:solidFill>
          <a:uFillTx/>
          <a:latin typeface="+mj-lt"/>
          <a:ea typeface="+mj-ea"/>
          <a:cs typeface="+mj-cs"/>
          <a:sym typeface="Calibri"/>
        </a:defRPr>
      </a:lvl5pPr>
      <a:lvl6pPr marL="0" marR="0" indent="0" algn="l" defTabSz="914400" rtl="0" latinLnBrk="0">
        <a:lnSpc>
          <a:spcPct val="100000"/>
        </a:lnSpc>
        <a:spcBef>
          <a:spcPts val="0"/>
        </a:spcBef>
        <a:spcAft>
          <a:spcPts val="0"/>
        </a:spcAft>
        <a:buClrTx/>
        <a:buSzTx/>
        <a:buFontTx/>
        <a:buNone/>
        <a:tabLst/>
        <a:defRPr sz="3600" b="0" i="0" u="none" strike="noStrike" cap="none" spc="0" baseline="0">
          <a:solidFill>
            <a:srgbClr val="FFFF00"/>
          </a:solidFill>
          <a:uFillTx/>
          <a:latin typeface="+mj-lt"/>
          <a:ea typeface="+mj-ea"/>
          <a:cs typeface="+mj-cs"/>
          <a:sym typeface="Calibri"/>
        </a:defRPr>
      </a:lvl6pPr>
      <a:lvl7pPr marL="0" marR="0" indent="0" algn="l" defTabSz="914400" rtl="0" latinLnBrk="0">
        <a:lnSpc>
          <a:spcPct val="100000"/>
        </a:lnSpc>
        <a:spcBef>
          <a:spcPts val="0"/>
        </a:spcBef>
        <a:spcAft>
          <a:spcPts val="0"/>
        </a:spcAft>
        <a:buClrTx/>
        <a:buSzTx/>
        <a:buFontTx/>
        <a:buNone/>
        <a:tabLst/>
        <a:defRPr sz="3600" b="0" i="0" u="none" strike="noStrike" cap="none" spc="0" baseline="0">
          <a:solidFill>
            <a:srgbClr val="FFFF00"/>
          </a:solidFill>
          <a:uFillTx/>
          <a:latin typeface="+mj-lt"/>
          <a:ea typeface="+mj-ea"/>
          <a:cs typeface="+mj-cs"/>
          <a:sym typeface="Calibri"/>
        </a:defRPr>
      </a:lvl7pPr>
      <a:lvl8pPr marL="0" marR="0" indent="0" algn="l" defTabSz="914400" rtl="0" latinLnBrk="0">
        <a:lnSpc>
          <a:spcPct val="100000"/>
        </a:lnSpc>
        <a:spcBef>
          <a:spcPts val="0"/>
        </a:spcBef>
        <a:spcAft>
          <a:spcPts val="0"/>
        </a:spcAft>
        <a:buClrTx/>
        <a:buSzTx/>
        <a:buFontTx/>
        <a:buNone/>
        <a:tabLst/>
        <a:defRPr sz="3600" b="0" i="0" u="none" strike="noStrike" cap="none" spc="0" baseline="0">
          <a:solidFill>
            <a:srgbClr val="FFFF00"/>
          </a:solidFill>
          <a:uFillTx/>
          <a:latin typeface="+mj-lt"/>
          <a:ea typeface="+mj-ea"/>
          <a:cs typeface="+mj-cs"/>
          <a:sym typeface="Calibri"/>
        </a:defRPr>
      </a:lvl8pPr>
      <a:lvl9pPr marL="0" marR="0" indent="0" algn="l" defTabSz="914400" rtl="0" latinLnBrk="0">
        <a:lnSpc>
          <a:spcPct val="100000"/>
        </a:lnSpc>
        <a:spcBef>
          <a:spcPts val="0"/>
        </a:spcBef>
        <a:spcAft>
          <a:spcPts val="0"/>
        </a:spcAft>
        <a:buClrTx/>
        <a:buSzTx/>
        <a:buFontTx/>
        <a:buNone/>
        <a:tabLst/>
        <a:defRPr sz="3600" b="0" i="0" u="none" strike="noStrike" cap="none" spc="0" baseline="0">
          <a:solidFill>
            <a:srgbClr val="FFFF00"/>
          </a:solidFill>
          <a:uFillTx/>
          <a:latin typeface="+mj-lt"/>
          <a:ea typeface="+mj-ea"/>
          <a:cs typeface="+mj-cs"/>
          <a:sym typeface="Calibri"/>
        </a:defRPr>
      </a:lvl9pPr>
    </p:titleStyle>
    <p:bodyStyle>
      <a:lvl1pPr marL="342900" marR="0" indent="-342900" algn="l" defTabSz="914400" rtl="0" latinLnBrk="0">
        <a:lnSpc>
          <a:spcPct val="100000"/>
        </a:lnSpc>
        <a:spcBef>
          <a:spcPts val="600"/>
        </a:spcBef>
        <a:spcAft>
          <a:spcPts val="0"/>
        </a:spcAft>
        <a:buClrTx/>
        <a:buSzPct val="100000"/>
        <a:buFont typeface="Arial"/>
        <a:buChar char="•"/>
        <a:tabLst/>
        <a:defRPr sz="2800" b="0" i="0" u="none" strike="noStrike" cap="none" spc="0" baseline="0">
          <a:solidFill>
            <a:srgbClr val="FFFFFF"/>
          </a:solidFill>
          <a:uFillTx/>
          <a:latin typeface="+mj-lt"/>
          <a:ea typeface="+mj-ea"/>
          <a:cs typeface="+mj-cs"/>
          <a:sym typeface="Calibri"/>
        </a:defRPr>
      </a:lvl1pPr>
      <a:lvl2pPr marL="742950" marR="0" indent="-285750" algn="l" defTabSz="914400" rtl="0" latinLnBrk="0">
        <a:lnSpc>
          <a:spcPct val="100000"/>
        </a:lnSpc>
        <a:spcBef>
          <a:spcPts val="600"/>
        </a:spcBef>
        <a:spcAft>
          <a:spcPts val="0"/>
        </a:spcAft>
        <a:buClrTx/>
        <a:buSzPct val="100000"/>
        <a:buFont typeface="Arial"/>
        <a:buChar char="–"/>
        <a:tabLst/>
        <a:defRPr sz="2800" b="0" i="0" u="none" strike="noStrike" cap="none" spc="0" baseline="0">
          <a:solidFill>
            <a:srgbClr val="FFFFFF"/>
          </a:solidFill>
          <a:uFillTx/>
          <a:latin typeface="+mj-lt"/>
          <a:ea typeface="+mj-ea"/>
          <a:cs typeface="+mj-cs"/>
          <a:sym typeface="Calibri"/>
        </a:defRPr>
      </a:lvl2pPr>
      <a:lvl3pPr marL="1181100" marR="0" indent="-266700" algn="l" defTabSz="914400" rtl="0" latinLnBrk="0">
        <a:lnSpc>
          <a:spcPct val="100000"/>
        </a:lnSpc>
        <a:spcBef>
          <a:spcPts val="600"/>
        </a:spcBef>
        <a:spcAft>
          <a:spcPts val="0"/>
        </a:spcAft>
        <a:buClrTx/>
        <a:buSzPct val="100000"/>
        <a:buFont typeface="Arial"/>
        <a:buChar char="•"/>
        <a:tabLst/>
        <a:defRPr sz="2800" b="0" i="0" u="none" strike="noStrike" cap="none" spc="0" baseline="0">
          <a:solidFill>
            <a:srgbClr val="FFFFFF"/>
          </a:solidFill>
          <a:uFillTx/>
          <a:latin typeface="+mj-lt"/>
          <a:ea typeface="+mj-ea"/>
          <a:cs typeface="+mj-cs"/>
          <a:sym typeface="Calibri"/>
        </a:defRPr>
      </a:lvl3pPr>
      <a:lvl4pPr marL="1691639" marR="0" indent="-320039" algn="l" defTabSz="914400" rtl="0" latinLnBrk="0">
        <a:lnSpc>
          <a:spcPct val="100000"/>
        </a:lnSpc>
        <a:spcBef>
          <a:spcPts val="600"/>
        </a:spcBef>
        <a:spcAft>
          <a:spcPts val="0"/>
        </a:spcAft>
        <a:buClrTx/>
        <a:buSzPct val="100000"/>
        <a:buFont typeface="Arial"/>
        <a:buChar char="–"/>
        <a:tabLst/>
        <a:defRPr sz="2800" b="0" i="0" u="none" strike="noStrike" cap="none" spc="0" baseline="0">
          <a:solidFill>
            <a:srgbClr val="FFFFFF"/>
          </a:solidFill>
          <a:uFillTx/>
          <a:latin typeface="+mj-lt"/>
          <a:ea typeface="+mj-ea"/>
          <a:cs typeface="+mj-cs"/>
          <a:sym typeface="Calibri"/>
        </a:defRPr>
      </a:lvl4pPr>
      <a:lvl5pPr marL="2148839" marR="0" indent="-320039" algn="l" defTabSz="914400" rtl="0" latinLnBrk="0">
        <a:lnSpc>
          <a:spcPct val="100000"/>
        </a:lnSpc>
        <a:spcBef>
          <a:spcPts val="600"/>
        </a:spcBef>
        <a:spcAft>
          <a:spcPts val="0"/>
        </a:spcAft>
        <a:buClrTx/>
        <a:buSzPct val="100000"/>
        <a:buFont typeface="Arial"/>
        <a:buChar char="»"/>
        <a:tabLst/>
        <a:defRPr sz="2800" b="0" i="0" u="none" strike="noStrike" cap="none" spc="0" baseline="0">
          <a:solidFill>
            <a:srgbClr val="FFFFFF"/>
          </a:solidFill>
          <a:uFillTx/>
          <a:latin typeface="+mj-lt"/>
          <a:ea typeface="+mj-ea"/>
          <a:cs typeface="+mj-cs"/>
          <a:sym typeface="Calibri"/>
        </a:defRPr>
      </a:lvl5pPr>
      <a:lvl6pPr marL="2606039" marR="0" indent="-320039" algn="l" defTabSz="914400" rtl="0" latinLnBrk="0">
        <a:lnSpc>
          <a:spcPct val="100000"/>
        </a:lnSpc>
        <a:spcBef>
          <a:spcPts val="600"/>
        </a:spcBef>
        <a:spcAft>
          <a:spcPts val="0"/>
        </a:spcAft>
        <a:buClrTx/>
        <a:buSzPct val="100000"/>
        <a:buFont typeface="Arial"/>
        <a:buChar char="•"/>
        <a:tabLst/>
        <a:defRPr sz="2800" b="0" i="0" u="none" strike="noStrike" cap="none" spc="0" baseline="0">
          <a:solidFill>
            <a:srgbClr val="FFFFFF"/>
          </a:solidFill>
          <a:uFillTx/>
          <a:latin typeface="+mj-lt"/>
          <a:ea typeface="+mj-ea"/>
          <a:cs typeface="+mj-cs"/>
          <a:sym typeface="Calibri"/>
        </a:defRPr>
      </a:lvl6pPr>
      <a:lvl7pPr marL="3063239" marR="0" indent="-320039" algn="l" defTabSz="914400" rtl="0" latinLnBrk="0">
        <a:lnSpc>
          <a:spcPct val="100000"/>
        </a:lnSpc>
        <a:spcBef>
          <a:spcPts val="600"/>
        </a:spcBef>
        <a:spcAft>
          <a:spcPts val="0"/>
        </a:spcAft>
        <a:buClrTx/>
        <a:buSzPct val="100000"/>
        <a:buFont typeface="Arial"/>
        <a:buChar char="•"/>
        <a:tabLst/>
        <a:defRPr sz="2800" b="0" i="0" u="none" strike="noStrike" cap="none" spc="0" baseline="0">
          <a:solidFill>
            <a:srgbClr val="FFFFFF"/>
          </a:solidFill>
          <a:uFillTx/>
          <a:latin typeface="+mj-lt"/>
          <a:ea typeface="+mj-ea"/>
          <a:cs typeface="+mj-cs"/>
          <a:sym typeface="Calibri"/>
        </a:defRPr>
      </a:lvl7pPr>
      <a:lvl8pPr marL="3520440" marR="0" indent="-320040" algn="l" defTabSz="914400" rtl="0" latinLnBrk="0">
        <a:lnSpc>
          <a:spcPct val="100000"/>
        </a:lnSpc>
        <a:spcBef>
          <a:spcPts val="600"/>
        </a:spcBef>
        <a:spcAft>
          <a:spcPts val="0"/>
        </a:spcAft>
        <a:buClrTx/>
        <a:buSzPct val="100000"/>
        <a:buFont typeface="Arial"/>
        <a:buChar char="•"/>
        <a:tabLst/>
        <a:defRPr sz="2800" b="0" i="0" u="none" strike="noStrike" cap="none" spc="0" baseline="0">
          <a:solidFill>
            <a:srgbClr val="FFFFFF"/>
          </a:solidFill>
          <a:uFillTx/>
          <a:latin typeface="+mj-lt"/>
          <a:ea typeface="+mj-ea"/>
          <a:cs typeface="+mj-cs"/>
          <a:sym typeface="Calibri"/>
        </a:defRPr>
      </a:lvl8pPr>
      <a:lvl9pPr marL="3977640" marR="0" indent="-320040" algn="l" defTabSz="914400" rtl="0" latinLnBrk="0">
        <a:lnSpc>
          <a:spcPct val="100000"/>
        </a:lnSpc>
        <a:spcBef>
          <a:spcPts val="600"/>
        </a:spcBef>
        <a:spcAft>
          <a:spcPts val="0"/>
        </a:spcAft>
        <a:buClrTx/>
        <a:buSzPct val="100000"/>
        <a:buFont typeface="Arial"/>
        <a:buChar char="•"/>
        <a:tabLst/>
        <a:defRPr sz="2800" b="0" i="0" u="none" strike="noStrike" cap="none" spc="0" baseline="0">
          <a:solidFill>
            <a:srgbClr val="FFFFFF"/>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tif"/><Relationship Id="rId2" Type="http://schemas.openxmlformats.org/officeDocument/2006/relationships/image" Target="../media/image5.t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t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t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t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t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p12.nysed.gov/assessment/ei/2019/2019-faq-for-parents-3-8-tests.pdf" TargetMode="External"/><Relationship Id="rId2" Type="http://schemas.openxmlformats.org/officeDocument/2006/relationships/hyperlink" Target="https://www.engageny.org/resource/released-2019-3-8-ela-and-mathematics-state-test-questions" TargetMode="External"/><Relationship Id="rId1" Type="http://schemas.openxmlformats.org/officeDocument/2006/relationships/slideLayout" Target="../slideLayouts/slideLayout2.xml"/><Relationship Id="rId6" Type="http://schemas.openxmlformats.org/officeDocument/2006/relationships/hyperlink" Target="http://ps174.org" TargetMode="External"/><Relationship Id="rId5" Type="http://schemas.openxmlformats.org/officeDocument/2006/relationships/hyperlink" Target="https://www.engageny.org/videos-for-parents" TargetMode="External"/><Relationship Id="rId4" Type="http://schemas.openxmlformats.org/officeDocument/2006/relationships/hyperlink" Target="http://mc-14193-39844713.us-east-1.elb.amazonaws.com/parent-and-family-resources"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What are the New York State Tests?"/>
          <p:cNvSpPr txBox="1">
            <a:spLocks noGrp="1"/>
          </p:cNvSpPr>
          <p:nvPr>
            <p:ph type="ctrTitle"/>
          </p:nvPr>
        </p:nvSpPr>
        <p:spPr>
          <a:xfrm>
            <a:off x="448964" y="2037228"/>
            <a:ext cx="8246072" cy="1527051"/>
          </a:xfrm>
          <a:prstGeom prst="rect">
            <a:avLst/>
          </a:prstGeom>
        </p:spPr>
        <p:txBody>
          <a:bodyPr/>
          <a:lstStyle/>
          <a:p>
            <a:r>
              <a:t>What are the New York State Tests?</a:t>
            </a:r>
          </a:p>
        </p:txBody>
      </p:sp>
      <p:sp>
        <p:nvSpPr>
          <p:cNvPr id="122" name="January 21st, 2020…"/>
          <p:cNvSpPr txBox="1">
            <a:spLocks noGrp="1"/>
          </p:cNvSpPr>
          <p:nvPr>
            <p:ph type="subTitle" sz="quarter" idx="1"/>
          </p:nvPr>
        </p:nvSpPr>
        <p:spPr>
          <a:xfrm>
            <a:off x="448964" y="4836716"/>
            <a:ext cx="8246072" cy="1068936"/>
          </a:xfrm>
          <a:prstGeom prst="rect">
            <a:avLst/>
          </a:prstGeom>
        </p:spPr>
        <p:txBody>
          <a:bodyPr/>
          <a:lstStyle/>
          <a:p>
            <a:pPr defTabSz="758951">
              <a:lnSpc>
                <a:spcPct val="80000"/>
              </a:lnSpc>
              <a:spcBef>
                <a:spcPts val="400"/>
              </a:spcBef>
              <a:defRPr sz="1743">
                <a:solidFill>
                  <a:srgbClr val="FF6C17"/>
                </a:solidFill>
              </a:defRPr>
            </a:pPr>
            <a:r>
              <a:t>January 21st, 2020</a:t>
            </a:r>
          </a:p>
          <a:p>
            <a:pPr defTabSz="758951">
              <a:lnSpc>
                <a:spcPct val="80000"/>
              </a:lnSpc>
              <a:spcBef>
                <a:spcPts val="400"/>
              </a:spcBef>
              <a:defRPr sz="1743">
                <a:solidFill>
                  <a:srgbClr val="FF6C17"/>
                </a:solidFill>
              </a:defRPr>
            </a:pPr>
            <a:r>
              <a:t>PS 174  William Sidney Mount</a:t>
            </a:r>
          </a:p>
          <a:p>
            <a:pPr defTabSz="758951">
              <a:lnSpc>
                <a:spcPct val="80000"/>
              </a:lnSpc>
              <a:spcBef>
                <a:spcPts val="400"/>
              </a:spcBef>
              <a:defRPr sz="1743">
                <a:solidFill>
                  <a:srgbClr val="FF6C17"/>
                </a:solidFill>
              </a:defRPr>
            </a:pPr>
            <a:r>
              <a:t>Presented by: Marie Russell</a:t>
            </a:r>
          </a:p>
          <a:p>
            <a:pPr defTabSz="758951">
              <a:lnSpc>
                <a:spcPct val="80000"/>
              </a:lnSpc>
              <a:spcBef>
                <a:spcPts val="400"/>
              </a:spcBef>
              <a:defRPr sz="1328">
                <a:solidFill>
                  <a:srgbClr val="FF6C17"/>
                </a:solidFill>
              </a:defRPr>
            </a:pPr>
            <a:r>
              <a:t>MRussell3@schools.nyc.gov</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3rd &amp; 4th Grade Format"/>
          <p:cNvSpPr txBox="1">
            <a:spLocks noGrp="1"/>
          </p:cNvSpPr>
          <p:nvPr>
            <p:ph type="title"/>
          </p:nvPr>
        </p:nvSpPr>
        <p:spPr>
          <a:xfrm>
            <a:off x="546236" y="663868"/>
            <a:ext cx="8229601" cy="1143001"/>
          </a:xfrm>
          <a:prstGeom prst="rect">
            <a:avLst/>
          </a:prstGeom>
        </p:spPr>
        <p:txBody>
          <a:bodyPr/>
          <a:lstStyle>
            <a:lvl1pPr>
              <a:defRPr sz="3500">
                <a:solidFill>
                  <a:srgbClr val="FCF533"/>
                </a:solidFill>
              </a:defRPr>
            </a:lvl1pPr>
          </a:lstStyle>
          <a:p>
            <a:r>
              <a:t>3rd &amp; 4th Grade Format</a:t>
            </a:r>
          </a:p>
        </p:txBody>
      </p:sp>
      <p:graphicFrame>
        <p:nvGraphicFramePr>
          <p:cNvPr id="150" name="Table"/>
          <p:cNvGraphicFramePr/>
          <p:nvPr/>
        </p:nvGraphicFramePr>
        <p:xfrm>
          <a:off x="597395" y="1601419"/>
          <a:ext cx="8338156" cy="4962435"/>
        </p:xfrm>
        <a:graphic>
          <a:graphicData uri="http://schemas.openxmlformats.org/drawingml/2006/table">
            <a:tbl>
              <a:tblPr bandRow="1">
                <a:tableStyleId>{4C3C2611-4C71-4FC5-86AE-919BDF0F9419}</a:tableStyleId>
              </a:tblPr>
              <a:tblGrid>
                <a:gridCol w="2938725">
                  <a:extLst>
                    <a:ext uri="{9D8B030D-6E8A-4147-A177-3AD203B41FA5}">
                      <a16:colId xmlns:a16="http://schemas.microsoft.com/office/drawing/2014/main" val="20000"/>
                    </a:ext>
                  </a:extLst>
                </a:gridCol>
                <a:gridCol w="1958683">
                  <a:extLst>
                    <a:ext uri="{9D8B030D-6E8A-4147-A177-3AD203B41FA5}">
                      <a16:colId xmlns:a16="http://schemas.microsoft.com/office/drawing/2014/main" val="20001"/>
                    </a:ext>
                  </a:extLst>
                </a:gridCol>
                <a:gridCol w="1958683">
                  <a:extLst>
                    <a:ext uri="{9D8B030D-6E8A-4147-A177-3AD203B41FA5}">
                      <a16:colId xmlns:a16="http://schemas.microsoft.com/office/drawing/2014/main" val="20002"/>
                    </a:ext>
                  </a:extLst>
                </a:gridCol>
                <a:gridCol w="1469362">
                  <a:extLst>
                    <a:ext uri="{9D8B030D-6E8A-4147-A177-3AD203B41FA5}">
                      <a16:colId xmlns:a16="http://schemas.microsoft.com/office/drawing/2014/main" val="20003"/>
                    </a:ext>
                  </a:extLst>
                </a:gridCol>
              </a:tblGrid>
              <a:tr h="449975">
                <a:tc gridSpan="4">
                  <a:txBody>
                    <a:bodyPr/>
                    <a:lstStyle/>
                    <a:p>
                      <a:pPr algn="ctr" defTabSz="457200">
                        <a:lnSpc>
                          <a:spcPts val="3700"/>
                        </a:lnSpc>
                        <a:spcBef>
                          <a:spcPts val="1200"/>
                        </a:spcBef>
                        <a:defRPr sz="1800"/>
                      </a:pPr>
                      <a:r>
                        <a:rPr sz="1600" b="1"/>
                        <a:t>2020 Grades 3–4 English Language Arts Test Design</a:t>
                      </a:r>
                    </a:p>
                  </a:txBody>
                  <a:tcPr marL="12700" marR="12700" marT="12700" marB="12700" anchor="ctr" horzOverflow="overflow">
                    <a:lnL w="12700">
                      <a:solidFill>
                        <a:srgbClr val="FFFFFF"/>
                      </a:solidFill>
                      <a:miter lim="400000"/>
                    </a:lnL>
                    <a:lnT w="12700">
                      <a:solidFill>
                        <a:srgbClr val="FFFFFF"/>
                      </a:solidFill>
                      <a:miter lim="400000"/>
                    </a:lnT>
                    <a:lnB w="12700">
                      <a:solidFill>
                        <a:srgbClr val="1A1919"/>
                      </a:solidFill>
                      <a:miter lim="400000"/>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90882">
                <a:tc>
                  <a:txBody>
                    <a:bodyPr/>
                    <a:lstStyle/>
                    <a:p>
                      <a:pPr algn="ctr">
                        <a:defRPr sz="1800"/>
                      </a:pPr>
                      <a:endParaRPr/>
                    </a:p>
                  </a:txBody>
                  <a:tcPr marL="12700" marR="12700" marT="12700" marB="12700" anchor="ctr" horzOverflow="overflow">
                    <a:lnL w="12700">
                      <a:solidFill>
                        <a:srgbClr val="FFFFFF"/>
                      </a:solidFill>
                      <a:miter lim="400000"/>
                    </a:lnL>
                    <a:lnR w="12700">
                      <a:solidFill>
                        <a:srgbClr val="191818"/>
                      </a:solidFill>
                      <a:miter lim="400000"/>
                    </a:lnR>
                    <a:lnT w="12700">
                      <a:solidFill>
                        <a:srgbClr val="1A1919"/>
                      </a:solidFill>
                      <a:miter lim="400000"/>
                    </a:lnT>
                    <a:lnB w="12700">
                      <a:solidFill>
                        <a:srgbClr val="1A1919"/>
                      </a:solidFill>
                      <a:miter lim="400000"/>
                    </a:lnB>
                  </a:tcPr>
                </a:tc>
                <a:tc>
                  <a:txBody>
                    <a:bodyPr/>
                    <a:lstStyle/>
                    <a:p>
                      <a:pPr algn="ctr" defTabSz="457200">
                        <a:lnSpc>
                          <a:spcPts val="3700"/>
                        </a:lnSpc>
                        <a:spcBef>
                          <a:spcPts val="1200"/>
                        </a:spcBef>
                        <a:defRPr sz="1800"/>
                      </a:pPr>
                      <a:r>
                        <a:rPr sz="1600" b="1"/>
                        <a:t>Session 1</a:t>
                      </a:r>
                    </a:p>
                  </a:txBody>
                  <a:tcPr marL="12700" marR="12700" marT="12700" marB="12700" anchor="ctr" horzOverflow="overflow">
                    <a:lnL w="12700">
                      <a:solidFill>
                        <a:srgbClr val="191818"/>
                      </a:solidFill>
                      <a:miter lim="400000"/>
                    </a:lnL>
                    <a:lnR w="12700">
                      <a:solidFill>
                        <a:srgbClr val="191818"/>
                      </a:solidFill>
                      <a:miter lim="400000"/>
                    </a:lnR>
                    <a:lnT w="12700">
                      <a:solidFill>
                        <a:srgbClr val="191818"/>
                      </a:solidFill>
                      <a:miter lim="400000"/>
                    </a:lnT>
                    <a:lnB w="12700">
                      <a:solidFill>
                        <a:srgbClr val="191818"/>
                      </a:solidFill>
                      <a:miter lim="400000"/>
                    </a:lnB>
                  </a:tcPr>
                </a:tc>
                <a:tc>
                  <a:txBody>
                    <a:bodyPr/>
                    <a:lstStyle/>
                    <a:p>
                      <a:pPr algn="ctr" defTabSz="457200">
                        <a:lnSpc>
                          <a:spcPts val="3700"/>
                        </a:lnSpc>
                        <a:spcBef>
                          <a:spcPts val="1200"/>
                        </a:spcBef>
                        <a:defRPr sz="1800"/>
                      </a:pPr>
                      <a:r>
                        <a:rPr sz="1600" b="1"/>
                        <a:t>Session 2</a:t>
                      </a:r>
                    </a:p>
                  </a:txBody>
                  <a:tcPr marL="12700" marR="12700" marT="12700" marB="12700" anchor="ctr" horzOverflow="overflow">
                    <a:lnL w="12700">
                      <a:solidFill>
                        <a:srgbClr val="191818"/>
                      </a:solidFill>
                      <a:miter lim="400000"/>
                    </a:lnL>
                    <a:lnR w="12700">
                      <a:solidFill>
                        <a:srgbClr val="191818"/>
                      </a:solidFill>
                      <a:miter lim="400000"/>
                    </a:lnR>
                    <a:lnT w="12700">
                      <a:solidFill>
                        <a:srgbClr val="191818"/>
                      </a:solidFill>
                      <a:miter lim="400000"/>
                    </a:lnT>
                    <a:lnB w="12700">
                      <a:solidFill>
                        <a:srgbClr val="191818"/>
                      </a:solidFill>
                      <a:miter lim="400000"/>
                    </a:lnB>
                  </a:tcPr>
                </a:tc>
                <a:tc>
                  <a:txBody>
                    <a:bodyPr/>
                    <a:lstStyle/>
                    <a:p>
                      <a:pPr algn="ctr" defTabSz="457200">
                        <a:lnSpc>
                          <a:spcPts val="3700"/>
                        </a:lnSpc>
                        <a:spcBef>
                          <a:spcPts val="1200"/>
                        </a:spcBef>
                        <a:defRPr sz="1800"/>
                      </a:pPr>
                      <a:r>
                        <a:rPr sz="1600" b="1"/>
                        <a:t>Total</a:t>
                      </a:r>
                    </a:p>
                  </a:txBody>
                  <a:tcPr marL="12700" marR="12700" marT="12700" marB="12700" anchor="ctr" horzOverflow="overflow">
                    <a:lnL w="12700">
                      <a:solidFill>
                        <a:srgbClr val="191818"/>
                      </a:solidFill>
                      <a:miter lim="400000"/>
                    </a:lnL>
                    <a:lnR w="12700">
                      <a:solidFill>
                        <a:srgbClr val="FFFFFF"/>
                      </a:solidFill>
                      <a:miter lim="400000"/>
                    </a:lnR>
                    <a:lnT w="12700">
                      <a:solidFill>
                        <a:srgbClr val="191818"/>
                      </a:solidFill>
                      <a:miter lim="400000"/>
                    </a:lnT>
                    <a:lnB w="12700">
                      <a:solidFill>
                        <a:srgbClr val="191818"/>
                      </a:solidFill>
                      <a:miter lim="400000"/>
                    </a:lnB>
                  </a:tcPr>
                </a:tc>
                <a:extLst>
                  <a:ext uri="{0D108BD9-81ED-4DB2-BD59-A6C34878D82A}">
                    <a16:rowId xmlns:a16="http://schemas.microsoft.com/office/drawing/2014/main" val="10001"/>
                  </a:ext>
                </a:extLst>
              </a:tr>
              <a:tr h="490882">
                <a:tc>
                  <a:txBody>
                    <a:bodyPr/>
                    <a:lstStyle/>
                    <a:p>
                      <a:pPr algn="ctr">
                        <a:defRPr sz="1800"/>
                      </a:pPr>
                      <a:endParaRPr/>
                    </a:p>
                  </a:txBody>
                  <a:tcPr marL="12700" marR="12700" marT="12700" marB="12700" anchor="ctr" horzOverflow="overflow">
                    <a:lnL w="12700">
                      <a:solidFill>
                        <a:srgbClr val="FFFFFF"/>
                      </a:solidFill>
                      <a:miter lim="400000"/>
                    </a:lnL>
                    <a:lnR w="12700">
                      <a:solidFill>
                        <a:srgbClr val="191818"/>
                      </a:solidFill>
                      <a:miter lim="400000"/>
                    </a:lnR>
                    <a:lnT w="12700">
                      <a:solidFill>
                        <a:srgbClr val="1A1919"/>
                      </a:solidFill>
                      <a:miter lim="400000"/>
                    </a:lnT>
                    <a:lnB w="12700">
                      <a:solidFill>
                        <a:srgbClr val="1A1919"/>
                      </a:solidFill>
                      <a:miter lim="400000"/>
                    </a:lnB>
                  </a:tcPr>
                </a:tc>
                <a:tc>
                  <a:txBody>
                    <a:bodyPr/>
                    <a:lstStyle/>
                    <a:p>
                      <a:pPr algn="ctr" defTabSz="457200">
                        <a:lnSpc>
                          <a:spcPts val="3700"/>
                        </a:lnSpc>
                        <a:spcBef>
                          <a:spcPts val="1200"/>
                        </a:spcBef>
                        <a:defRPr sz="1800"/>
                      </a:pPr>
                      <a:r>
                        <a:rPr sz="1600" b="1"/>
                        <a:t>Reading</a:t>
                      </a:r>
                    </a:p>
                  </a:txBody>
                  <a:tcPr marL="12700" marR="12700" marT="12700" marB="12700" anchor="ctr" horzOverflow="overflow">
                    <a:lnL w="12700">
                      <a:solidFill>
                        <a:srgbClr val="191818"/>
                      </a:solidFill>
                      <a:miter lim="400000"/>
                    </a:lnL>
                    <a:lnR w="12700">
                      <a:solidFill>
                        <a:srgbClr val="191818"/>
                      </a:solidFill>
                      <a:miter lim="400000"/>
                    </a:lnR>
                    <a:lnT w="12700">
                      <a:solidFill>
                        <a:srgbClr val="191818"/>
                      </a:solidFill>
                      <a:miter lim="400000"/>
                    </a:lnT>
                    <a:lnB w="12700">
                      <a:solidFill>
                        <a:srgbClr val="191818"/>
                      </a:solidFill>
                      <a:miter lim="400000"/>
                    </a:lnB>
                  </a:tcPr>
                </a:tc>
                <a:tc>
                  <a:txBody>
                    <a:bodyPr/>
                    <a:lstStyle/>
                    <a:p>
                      <a:pPr algn="ctr" defTabSz="457200">
                        <a:lnSpc>
                          <a:spcPts val="3700"/>
                        </a:lnSpc>
                        <a:spcBef>
                          <a:spcPts val="1200"/>
                        </a:spcBef>
                        <a:defRPr sz="1800"/>
                      </a:pPr>
                      <a:r>
                        <a:rPr sz="1600" b="1"/>
                        <a:t>Writing</a:t>
                      </a:r>
                    </a:p>
                  </a:txBody>
                  <a:tcPr marL="12700" marR="12700" marT="12700" marB="12700" anchor="ctr" horzOverflow="overflow">
                    <a:lnL w="12700">
                      <a:solidFill>
                        <a:srgbClr val="191818"/>
                      </a:solidFill>
                      <a:miter lim="400000"/>
                    </a:lnL>
                    <a:lnR w="12700">
                      <a:solidFill>
                        <a:srgbClr val="191818"/>
                      </a:solidFill>
                      <a:miter lim="400000"/>
                    </a:lnR>
                    <a:lnT w="12700">
                      <a:solidFill>
                        <a:srgbClr val="191818"/>
                      </a:solidFill>
                      <a:miter lim="400000"/>
                    </a:lnT>
                    <a:lnB w="12700">
                      <a:solidFill>
                        <a:srgbClr val="191818"/>
                      </a:solidFill>
                      <a:miter lim="400000"/>
                    </a:lnB>
                  </a:tcPr>
                </a:tc>
                <a:tc>
                  <a:txBody>
                    <a:bodyPr/>
                    <a:lstStyle/>
                    <a:p>
                      <a:pPr algn="ctr">
                        <a:defRPr sz="1800"/>
                      </a:pPr>
                      <a:endParaRPr/>
                    </a:p>
                  </a:txBody>
                  <a:tcPr marL="12700" marR="12700" marT="12700" marB="12700" anchor="ctr" horzOverflow="overflow">
                    <a:lnL w="12700">
                      <a:solidFill>
                        <a:srgbClr val="191818"/>
                      </a:solidFill>
                      <a:miter lim="400000"/>
                    </a:lnL>
                    <a:lnR w="12700">
                      <a:solidFill>
                        <a:srgbClr val="FFFFFF"/>
                      </a:solidFill>
                      <a:miter lim="400000"/>
                    </a:lnR>
                    <a:lnT w="12700">
                      <a:solidFill>
                        <a:srgbClr val="191818"/>
                      </a:solidFill>
                      <a:miter lim="400000"/>
                    </a:lnT>
                    <a:lnB w="12700">
                      <a:solidFill>
                        <a:srgbClr val="191818"/>
                      </a:solidFill>
                      <a:miter lim="400000"/>
                    </a:lnB>
                  </a:tcPr>
                </a:tc>
                <a:extLst>
                  <a:ext uri="{0D108BD9-81ED-4DB2-BD59-A6C34878D82A}">
                    <a16:rowId xmlns:a16="http://schemas.microsoft.com/office/drawing/2014/main" val="10002"/>
                  </a:ext>
                </a:extLst>
              </a:tr>
              <a:tr h="449975">
                <a:tc>
                  <a:txBody>
                    <a:bodyPr/>
                    <a:lstStyle/>
                    <a:p>
                      <a:pPr algn="ctr" defTabSz="457200">
                        <a:lnSpc>
                          <a:spcPts val="3700"/>
                        </a:lnSpc>
                        <a:spcBef>
                          <a:spcPts val="1200"/>
                        </a:spcBef>
                        <a:defRPr sz="1800"/>
                      </a:pPr>
                      <a:r>
                        <a:rPr sz="1600" b="1"/>
                        <a:t>Passages</a:t>
                      </a:r>
                    </a:p>
                  </a:txBody>
                  <a:tcPr marL="12700" marR="12700" marT="12700" marB="12700" anchor="ctr" horzOverflow="overflow">
                    <a:lnL w="12700">
                      <a:solidFill>
                        <a:srgbClr val="FFFFFF"/>
                      </a:solidFill>
                      <a:miter lim="400000"/>
                    </a:lnL>
                    <a:lnR w="12700">
                      <a:solidFill>
                        <a:srgbClr val="191818"/>
                      </a:solidFill>
                      <a:miter lim="400000"/>
                    </a:lnR>
                    <a:lnT w="12700">
                      <a:solidFill>
                        <a:srgbClr val="1A1919"/>
                      </a:solidFill>
                      <a:miter lim="400000"/>
                    </a:lnT>
                    <a:lnB w="12700">
                      <a:solidFill>
                        <a:srgbClr val="1A1919"/>
                      </a:solidFill>
                      <a:miter lim="400000"/>
                    </a:lnB>
                  </a:tcPr>
                </a:tc>
                <a:tc>
                  <a:txBody>
                    <a:bodyPr/>
                    <a:lstStyle/>
                    <a:p>
                      <a:pPr algn="ctr" defTabSz="457200">
                        <a:lnSpc>
                          <a:spcPts val="3700"/>
                        </a:lnSpc>
                        <a:spcBef>
                          <a:spcPts val="1200"/>
                        </a:spcBef>
                        <a:defRPr sz="1800"/>
                      </a:pPr>
                      <a:r>
                        <a:rPr sz="1600"/>
                        <a:t>4</a:t>
                      </a:r>
                    </a:p>
                  </a:txBody>
                  <a:tcPr marL="12700" marR="12700" marT="12700" marB="12700" anchor="ctr" horzOverflow="overflow">
                    <a:lnL w="12700">
                      <a:solidFill>
                        <a:srgbClr val="191818"/>
                      </a:solidFill>
                      <a:miter lim="400000"/>
                    </a:lnL>
                    <a:lnR w="12700">
                      <a:solidFill>
                        <a:srgbClr val="191818"/>
                      </a:solidFill>
                      <a:miter lim="400000"/>
                    </a:lnR>
                    <a:lnT w="12700">
                      <a:solidFill>
                        <a:srgbClr val="191818"/>
                      </a:solidFill>
                      <a:miter lim="400000"/>
                    </a:lnT>
                    <a:lnB w="12700">
                      <a:solidFill>
                        <a:srgbClr val="191818"/>
                      </a:solidFill>
                      <a:miter lim="400000"/>
                    </a:lnB>
                  </a:tcPr>
                </a:tc>
                <a:tc>
                  <a:txBody>
                    <a:bodyPr/>
                    <a:lstStyle/>
                    <a:p>
                      <a:pPr algn="ctr" defTabSz="457200">
                        <a:lnSpc>
                          <a:spcPts val="3700"/>
                        </a:lnSpc>
                        <a:spcBef>
                          <a:spcPts val="1200"/>
                        </a:spcBef>
                        <a:defRPr sz="1800"/>
                      </a:pPr>
                      <a:r>
                        <a:rPr sz="1600"/>
                        <a:t>3</a:t>
                      </a:r>
                    </a:p>
                  </a:txBody>
                  <a:tcPr marL="12700" marR="12700" marT="12700" marB="12700" anchor="ctr" horzOverflow="overflow">
                    <a:lnL w="12700">
                      <a:solidFill>
                        <a:srgbClr val="191818"/>
                      </a:solidFill>
                      <a:miter lim="400000"/>
                    </a:lnL>
                    <a:lnR w="12700">
                      <a:solidFill>
                        <a:srgbClr val="191818"/>
                      </a:solidFill>
                      <a:miter lim="400000"/>
                    </a:lnR>
                    <a:lnT w="12700">
                      <a:solidFill>
                        <a:srgbClr val="191818"/>
                      </a:solidFill>
                      <a:miter lim="400000"/>
                    </a:lnT>
                    <a:lnB w="12700">
                      <a:solidFill>
                        <a:srgbClr val="191818"/>
                      </a:solidFill>
                      <a:miter lim="400000"/>
                    </a:lnB>
                  </a:tcPr>
                </a:tc>
                <a:tc>
                  <a:txBody>
                    <a:bodyPr/>
                    <a:lstStyle/>
                    <a:p>
                      <a:pPr algn="ctr" defTabSz="457200">
                        <a:lnSpc>
                          <a:spcPts val="3700"/>
                        </a:lnSpc>
                        <a:spcBef>
                          <a:spcPts val="1200"/>
                        </a:spcBef>
                        <a:defRPr sz="1800"/>
                      </a:pPr>
                      <a:r>
                        <a:rPr sz="1600" b="1"/>
                        <a:t>7</a:t>
                      </a:r>
                    </a:p>
                  </a:txBody>
                  <a:tcPr marL="12700" marR="12700" marT="12700" marB="12700" anchor="ctr" horzOverflow="overflow">
                    <a:lnL w="12700">
                      <a:solidFill>
                        <a:srgbClr val="191818"/>
                      </a:solidFill>
                      <a:miter lim="400000"/>
                    </a:lnL>
                    <a:lnR w="12700">
                      <a:solidFill>
                        <a:srgbClr val="FFFFFF"/>
                      </a:solidFill>
                      <a:miter lim="400000"/>
                    </a:lnR>
                    <a:lnT w="12700">
                      <a:solidFill>
                        <a:srgbClr val="191818"/>
                      </a:solidFill>
                      <a:miter lim="400000"/>
                    </a:lnT>
                    <a:lnB w="12700">
                      <a:solidFill>
                        <a:srgbClr val="191818"/>
                      </a:solidFill>
                      <a:miter lim="400000"/>
                    </a:lnB>
                  </a:tcPr>
                </a:tc>
                <a:extLst>
                  <a:ext uri="{0D108BD9-81ED-4DB2-BD59-A6C34878D82A}">
                    <a16:rowId xmlns:a16="http://schemas.microsoft.com/office/drawing/2014/main" val="10003"/>
                  </a:ext>
                </a:extLst>
              </a:tr>
              <a:tr h="449975">
                <a:tc>
                  <a:txBody>
                    <a:bodyPr/>
                    <a:lstStyle/>
                    <a:p>
                      <a:pPr algn="ctr" defTabSz="457200">
                        <a:lnSpc>
                          <a:spcPts val="3700"/>
                        </a:lnSpc>
                        <a:spcBef>
                          <a:spcPts val="1200"/>
                        </a:spcBef>
                        <a:defRPr sz="1800"/>
                      </a:pPr>
                      <a:r>
                        <a:rPr sz="1600" b="1"/>
                        <a:t>Multiple-Choice Questions</a:t>
                      </a:r>
                    </a:p>
                  </a:txBody>
                  <a:tcPr marL="12700" marR="12700" marT="12700" marB="12700" anchor="ctr" horzOverflow="overflow">
                    <a:lnL w="12700">
                      <a:solidFill>
                        <a:srgbClr val="FFFFFF"/>
                      </a:solidFill>
                      <a:miter lim="400000"/>
                    </a:lnL>
                    <a:lnR w="12700">
                      <a:solidFill>
                        <a:srgbClr val="191818"/>
                      </a:solidFill>
                      <a:miter lim="400000"/>
                    </a:lnR>
                    <a:lnT w="12700">
                      <a:solidFill>
                        <a:srgbClr val="1A1919"/>
                      </a:solidFill>
                      <a:miter lim="400000"/>
                    </a:lnT>
                    <a:lnB w="12700">
                      <a:solidFill>
                        <a:srgbClr val="1A1919"/>
                      </a:solidFill>
                      <a:miter lim="400000"/>
                    </a:lnB>
                  </a:tcPr>
                </a:tc>
                <a:tc>
                  <a:txBody>
                    <a:bodyPr/>
                    <a:lstStyle/>
                    <a:p>
                      <a:pPr algn="ctr" defTabSz="457200">
                        <a:lnSpc>
                          <a:spcPts val="3700"/>
                        </a:lnSpc>
                        <a:spcBef>
                          <a:spcPts val="1200"/>
                        </a:spcBef>
                        <a:defRPr sz="1800"/>
                      </a:pPr>
                      <a:r>
                        <a:rPr sz="1600"/>
                        <a:t>24</a:t>
                      </a:r>
                    </a:p>
                  </a:txBody>
                  <a:tcPr marL="12700" marR="12700" marT="12700" marB="12700" anchor="ctr" horzOverflow="overflow">
                    <a:lnL w="12700">
                      <a:solidFill>
                        <a:srgbClr val="191818"/>
                      </a:solidFill>
                      <a:miter lim="400000"/>
                    </a:lnL>
                    <a:lnR w="12700">
                      <a:solidFill>
                        <a:srgbClr val="191818"/>
                      </a:solidFill>
                      <a:miter lim="400000"/>
                    </a:lnR>
                    <a:lnT w="12700">
                      <a:solidFill>
                        <a:srgbClr val="191818"/>
                      </a:solidFill>
                      <a:miter lim="400000"/>
                    </a:lnT>
                    <a:lnB w="12700">
                      <a:solidFill>
                        <a:srgbClr val="191818"/>
                      </a:solidFill>
                      <a:miter lim="400000"/>
                    </a:lnB>
                  </a:tcPr>
                </a:tc>
                <a:tc>
                  <a:txBody>
                    <a:bodyPr/>
                    <a:lstStyle/>
                    <a:p>
                      <a:pPr algn="ctr" defTabSz="457200">
                        <a:lnSpc>
                          <a:spcPts val="3700"/>
                        </a:lnSpc>
                        <a:spcBef>
                          <a:spcPts val="1200"/>
                        </a:spcBef>
                        <a:defRPr sz="1800"/>
                      </a:pPr>
                      <a:r>
                        <a:rPr sz="1600"/>
                        <a:t>0</a:t>
                      </a:r>
                    </a:p>
                  </a:txBody>
                  <a:tcPr marL="12700" marR="12700" marT="12700" marB="12700" anchor="ctr" horzOverflow="overflow">
                    <a:lnL w="12700">
                      <a:solidFill>
                        <a:srgbClr val="191818"/>
                      </a:solidFill>
                      <a:miter lim="400000"/>
                    </a:lnL>
                    <a:lnR w="12700">
                      <a:solidFill>
                        <a:srgbClr val="191818"/>
                      </a:solidFill>
                      <a:miter lim="400000"/>
                    </a:lnR>
                    <a:lnT w="12700">
                      <a:solidFill>
                        <a:srgbClr val="191818"/>
                      </a:solidFill>
                      <a:miter lim="400000"/>
                    </a:lnT>
                    <a:lnB w="12700">
                      <a:solidFill>
                        <a:srgbClr val="191818"/>
                      </a:solidFill>
                      <a:miter lim="400000"/>
                    </a:lnB>
                  </a:tcPr>
                </a:tc>
                <a:tc>
                  <a:txBody>
                    <a:bodyPr/>
                    <a:lstStyle/>
                    <a:p>
                      <a:pPr algn="ctr" defTabSz="457200">
                        <a:lnSpc>
                          <a:spcPts val="3700"/>
                        </a:lnSpc>
                        <a:spcBef>
                          <a:spcPts val="1200"/>
                        </a:spcBef>
                        <a:defRPr sz="1800"/>
                      </a:pPr>
                      <a:r>
                        <a:rPr sz="1600" b="1"/>
                        <a:t>24</a:t>
                      </a:r>
                    </a:p>
                  </a:txBody>
                  <a:tcPr marL="12700" marR="12700" marT="12700" marB="12700" anchor="ctr" horzOverflow="overflow">
                    <a:lnL w="12700">
                      <a:solidFill>
                        <a:srgbClr val="191818"/>
                      </a:solidFill>
                      <a:miter lim="400000"/>
                    </a:lnL>
                    <a:lnR w="12700">
                      <a:solidFill>
                        <a:srgbClr val="FFFFFF"/>
                      </a:solidFill>
                      <a:miter lim="400000"/>
                    </a:lnR>
                    <a:lnT w="12700">
                      <a:solidFill>
                        <a:srgbClr val="191818"/>
                      </a:solidFill>
                      <a:miter lim="400000"/>
                    </a:lnT>
                    <a:lnB w="12700">
                      <a:solidFill>
                        <a:srgbClr val="191818"/>
                      </a:solidFill>
                      <a:miter lim="400000"/>
                    </a:lnB>
                  </a:tcPr>
                </a:tc>
                <a:extLst>
                  <a:ext uri="{0D108BD9-81ED-4DB2-BD59-A6C34878D82A}">
                    <a16:rowId xmlns:a16="http://schemas.microsoft.com/office/drawing/2014/main" val="10004"/>
                  </a:ext>
                </a:extLst>
              </a:tr>
              <a:tr h="449975">
                <a:tc>
                  <a:txBody>
                    <a:bodyPr/>
                    <a:lstStyle/>
                    <a:p>
                      <a:pPr algn="ctr" defTabSz="457200">
                        <a:lnSpc>
                          <a:spcPts val="3700"/>
                        </a:lnSpc>
                        <a:spcBef>
                          <a:spcPts val="1200"/>
                        </a:spcBef>
                        <a:defRPr sz="1800"/>
                      </a:pPr>
                      <a:r>
                        <a:rPr sz="1600" b="1"/>
                        <a:t>Short-Response Questions</a:t>
                      </a:r>
                    </a:p>
                  </a:txBody>
                  <a:tcPr marL="12700" marR="12700" marT="12700" marB="12700" anchor="ctr" horzOverflow="overflow">
                    <a:lnL w="12700">
                      <a:solidFill>
                        <a:srgbClr val="FFFFFF"/>
                      </a:solidFill>
                      <a:miter lim="400000"/>
                    </a:lnL>
                    <a:lnR w="12700">
                      <a:solidFill>
                        <a:srgbClr val="191818"/>
                      </a:solidFill>
                      <a:miter lim="400000"/>
                    </a:lnR>
                    <a:lnT w="12700">
                      <a:solidFill>
                        <a:srgbClr val="1A1919"/>
                      </a:solidFill>
                      <a:miter lim="400000"/>
                    </a:lnT>
                    <a:lnB w="12700">
                      <a:solidFill>
                        <a:srgbClr val="1A1919"/>
                      </a:solidFill>
                      <a:miter lim="400000"/>
                    </a:lnB>
                  </a:tcPr>
                </a:tc>
                <a:tc>
                  <a:txBody>
                    <a:bodyPr/>
                    <a:lstStyle/>
                    <a:p>
                      <a:pPr algn="ctr" defTabSz="457200">
                        <a:lnSpc>
                          <a:spcPts val="3700"/>
                        </a:lnSpc>
                        <a:spcBef>
                          <a:spcPts val="1200"/>
                        </a:spcBef>
                        <a:defRPr sz="1800"/>
                      </a:pPr>
                      <a:r>
                        <a:rPr sz="1600"/>
                        <a:t>0</a:t>
                      </a:r>
                    </a:p>
                  </a:txBody>
                  <a:tcPr marL="12700" marR="12700" marT="12700" marB="12700" anchor="ctr" horzOverflow="overflow">
                    <a:lnL w="12700">
                      <a:solidFill>
                        <a:srgbClr val="191818"/>
                      </a:solidFill>
                      <a:miter lim="400000"/>
                    </a:lnL>
                    <a:lnR w="12700">
                      <a:solidFill>
                        <a:srgbClr val="191818"/>
                      </a:solidFill>
                      <a:miter lim="400000"/>
                    </a:lnR>
                    <a:lnT w="12700">
                      <a:solidFill>
                        <a:srgbClr val="191818"/>
                      </a:solidFill>
                      <a:miter lim="400000"/>
                    </a:lnT>
                    <a:lnB w="12700">
                      <a:solidFill>
                        <a:srgbClr val="191818"/>
                      </a:solidFill>
                      <a:miter lim="400000"/>
                    </a:lnB>
                  </a:tcPr>
                </a:tc>
                <a:tc>
                  <a:txBody>
                    <a:bodyPr/>
                    <a:lstStyle/>
                    <a:p>
                      <a:pPr algn="ctr" defTabSz="457200">
                        <a:lnSpc>
                          <a:spcPts val="3700"/>
                        </a:lnSpc>
                        <a:spcBef>
                          <a:spcPts val="1200"/>
                        </a:spcBef>
                        <a:defRPr sz="1800"/>
                      </a:pPr>
                      <a:r>
                        <a:rPr sz="1600"/>
                        <a:t>6</a:t>
                      </a:r>
                    </a:p>
                  </a:txBody>
                  <a:tcPr marL="12700" marR="12700" marT="12700" marB="12700" anchor="ctr" horzOverflow="overflow">
                    <a:lnL w="12700">
                      <a:solidFill>
                        <a:srgbClr val="191818"/>
                      </a:solidFill>
                      <a:miter lim="400000"/>
                    </a:lnL>
                    <a:lnR w="12700">
                      <a:solidFill>
                        <a:srgbClr val="191818"/>
                      </a:solidFill>
                      <a:miter lim="400000"/>
                    </a:lnR>
                    <a:lnT w="12700">
                      <a:solidFill>
                        <a:srgbClr val="191818"/>
                      </a:solidFill>
                      <a:miter lim="400000"/>
                    </a:lnT>
                    <a:lnB w="12700">
                      <a:solidFill>
                        <a:srgbClr val="191818"/>
                      </a:solidFill>
                      <a:miter lim="400000"/>
                    </a:lnB>
                  </a:tcPr>
                </a:tc>
                <a:tc>
                  <a:txBody>
                    <a:bodyPr/>
                    <a:lstStyle/>
                    <a:p>
                      <a:pPr algn="ctr" defTabSz="457200">
                        <a:lnSpc>
                          <a:spcPts val="3700"/>
                        </a:lnSpc>
                        <a:spcBef>
                          <a:spcPts val="1200"/>
                        </a:spcBef>
                        <a:defRPr sz="1800"/>
                      </a:pPr>
                      <a:r>
                        <a:rPr sz="1600" b="1"/>
                        <a:t>6</a:t>
                      </a:r>
                    </a:p>
                  </a:txBody>
                  <a:tcPr marL="12700" marR="12700" marT="12700" marB="12700" anchor="ctr" horzOverflow="overflow">
                    <a:lnL w="12700">
                      <a:solidFill>
                        <a:srgbClr val="191818"/>
                      </a:solidFill>
                      <a:miter lim="400000"/>
                    </a:lnL>
                    <a:lnR w="12700">
                      <a:solidFill>
                        <a:srgbClr val="FFFFFF"/>
                      </a:solidFill>
                      <a:miter lim="400000"/>
                    </a:lnR>
                    <a:lnT w="12700">
                      <a:solidFill>
                        <a:srgbClr val="191818"/>
                      </a:solidFill>
                      <a:miter lim="400000"/>
                    </a:lnT>
                    <a:lnB w="12700">
                      <a:solidFill>
                        <a:srgbClr val="191818"/>
                      </a:solidFill>
                      <a:miter lim="400000"/>
                    </a:lnB>
                  </a:tcPr>
                </a:tc>
                <a:extLst>
                  <a:ext uri="{0D108BD9-81ED-4DB2-BD59-A6C34878D82A}">
                    <a16:rowId xmlns:a16="http://schemas.microsoft.com/office/drawing/2014/main" val="10005"/>
                  </a:ext>
                </a:extLst>
              </a:tr>
              <a:tr h="838591">
                <a:tc>
                  <a:txBody>
                    <a:bodyPr/>
                    <a:lstStyle/>
                    <a:p>
                      <a:pPr algn="ctr" defTabSz="457200">
                        <a:lnSpc>
                          <a:spcPts val="3700"/>
                        </a:lnSpc>
                        <a:spcBef>
                          <a:spcPts val="1200"/>
                        </a:spcBef>
                        <a:defRPr sz="1800"/>
                      </a:pPr>
                      <a:r>
                        <a:rPr sz="1600" b="1"/>
                        <a:t>Extended-Response Questions</a:t>
                      </a:r>
                    </a:p>
                  </a:txBody>
                  <a:tcPr marL="12700" marR="12700" marT="12700" marB="12700" anchor="ctr" horzOverflow="overflow">
                    <a:lnL w="12700">
                      <a:solidFill>
                        <a:srgbClr val="FFFFFF"/>
                      </a:solidFill>
                      <a:miter lim="400000"/>
                    </a:lnL>
                    <a:lnR w="12700">
                      <a:solidFill>
                        <a:srgbClr val="191818"/>
                      </a:solidFill>
                      <a:miter lim="400000"/>
                    </a:lnR>
                    <a:lnT w="12700">
                      <a:solidFill>
                        <a:srgbClr val="1A1919"/>
                      </a:solidFill>
                      <a:miter lim="400000"/>
                    </a:lnT>
                    <a:lnB w="12700">
                      <a:solidFill>
                        <a:srgbClr val="1A1919"/>
                      </a:solidFill>
                      <a:miter lim="400000"/>
                    </a:lnB>
                  </a:tcPr>
                </a:tc>
                <a:tc>
                  <a:txBody>
                    <a:bodyPr/>
                    <a:lstStyle/>
                    <a:p>
                      <a:pPr algn="ctr" defTabSz="457200">
                        <a:lnSpc>
                          <a:spcPts val="3700"/>
                        </a:lnSpc>
                        <a:spcBef>
                          <a:spcPts val="1200"/>
                        </a:spcBef>
                        <a:defRPr sz="1800"/>
                      </a:pPr>
                      <a:r>
                        <a:rPr sz="1600"/>
                        <a:t>0</a:t>
                      </a:r>
                    </a:p>
                  </a:txBody>
                  <a:tcPr marL="12700" marR="12700" marT="12700" marB="12700" anchor="ctr" horzOverflow="overflow">
                    <a:lnL w="12700">
                      <a:solidFill>
                        <a:srgbClr val="191818"/>
                      </a:solidFill>
                      <a:miter lim="400000"/>
                    </a:lnL>
                    <a:lnR w="12700">
                      <a:solidFill>
                        <a:srgbClr val="191818"/>
                      </a:solidFill>
                      <a:miter lim="400000"/>
                    </a:lnR>
                    <a:lnT w="12700">
                      <a:solidFill>
                        <a:srgbClr val="191818"/>
                      </a:solidFill>
                      <a:miter lim="400000"/>
                    </a:lnT>
                    <a:lnB w="12700">
                      <a:solidFill>
                        <a:srgbClr val="181818"/>
                      </a:solidFill>
                      <a:miter lim="400000"/>
                    </a:lnB>
                  </a:tcPr>
                </a:tc>
                <a:tc>
                  <a:txBody>
                    <a:bodyPr/>
                    <a:lstStyle/>
                    <a:p>
                      <a:pPr algn="ctr" defTabSz="457200">
                        <a:lnSpc>
                          <a:spcPts val="3700"/>
                        </a:lnSpc>
                        <a:spcBef>
                          <a:spcPts val="1200"/>
                        </a:spcBef>
                        <a:defRPr sz="1800"/>
                      </a:pPr>
                      <a:r>
                        <a:rPr sz="1600"/>
                        <a:t>1</a:t>
                      </a:r>
                    </a:p>
                  </a:txBody>
                  <a:tcPr marL="12700" marR="12700" marT="12700" marB="12700" anchor="ctr" horzOverflow="overflow">
                    <a:lnL w="12700">
                      <a:solidFill>
                        <a:srgbClr val="191818"/>
                      </a:solidFill>
                      <a:miter lim="400000"/>
                    </a:lnL>
                    <a:lnR w="12700">
                      <a:solidFill>
                        <a:srgbClr val="191818"/>
                      </a:solidFill>
                      <a:miter lim="400000"/>
                    </a:lnR>
                    <a:lnT w="12700">
                      <a:solidFill>
                        <a:srgbClr val="191818"/>
                      </a:solidFill>
                      <a:miter lim="400000"/>
                    </a:lnT>
                    <a:lnB w="12700">
                      <a:solidFill>
                        <a:srgbClr val="191818"/>
                      </a:solidFill>
                      <a:miter lim="400000"/>
                    </a:lnB>
                  </a:tcPr>
                </a:tc>
                <a:tc>
                  <a:txBody>
                    <a:bodyPr/>
                    <a:lstStyle/>
                    <a:p>
                      <a:pPr algn="ctr" defTabSz="457200">
                        <a:lnSpc>
                          <a:spcPts val="3700"/>
                        </a:lnSpc>
                        <a:spcBef>
                          <a:spcPts val="1200"/>
                        </a:spcBef>
                        <a:defRPr sz="1800"/>
                      </a:pPr>
                      <a:r>
                        <a:rPr sz="1600" b="1"/>
                        <a:t>1</a:t>
                      </a:r>
                    </a:p>
                  </a:txBody>
                  <a:tcPr marL="12700" marR="12700" marT="12700" marB="12700" anchor="ctr" horzOverflow="overflow">
                    <a:lnL w="12700">
                      <a:solidFill>
                        <a:srgbClr val="191818"/>
                      </a:solidFill>
                      <a:miter lim="400000"/>
                    </a:lnL>
                    <a:lnR w="12700">
                      <a:solidFill>
                        <a:srgbClr val="FFFFFF"/>
                      </a:solidFill>
                      <a:miter lim="400000"/>
                    </a:lnR>
                    <a:lnT w="12700">
                      <a:solidFill>
                        <a:srgbClr val="191818"/>
                      </a:solidFill>
                      <a:miter lim="400000"/>
                    </a:lnT>
                    <a:lnB w="12700">
                      <a:solidFill>
                        <a:srgbClr val="191818"/>
                      </a:solidFill>
                      <a:miter lim="400000"/>
                    </a:lnB>
                  </a:tcPr>
                </a:tc>
                <a:extLst>
                  <a:ext uri="{0D108BD9-81ED-4DB2-BD59-A6C34878D82A}">
                    <a16:rowId xmlns:a16="http://schemas.microsoft.com/office/drawing/2014/main" val="10006"/>
                  </a:ext>
                </a:extLst>
              </a:tr>
              <a:tr h="490882">
                <a:tc>
                  <a:txBody>
                    <a:bodyPr/>
                    <a:lstStyle/>
                    <a:p>
                      <a:pPr algn="ctr">
                        <a:defRPr sz="1800"/>
                      </a:pPr>
                      <a:endParaRPr/>
                    </a:p>
                  </a:txBody>
                  <a:tcPr marL="12700" marR="12700" marT="12700" marB="12700" anchor="ctr" horzOverflow="overflow">
                    <a:lnL w="12700">
                      <a:solidFill>
                        <a:srgbClr val="FFFFFF"/>
                      </a:solidFill>
                      <a:miter lim="400000"/>
                    </a:lnL>
                    <a:lnR w="12700">
                      <a:solidFill>
                        <a:srgbClr val="191818"/>
                      </a:solidFill>
                      <a:miter lim="400000"/>
                    </a:lnR>
                    <a:lnT w="12700">
                      <a:solidFill>
                        <a:srgbClr val="1A1919"/>
                      </a:solidFill>
                      <a:miter lim="400000"/>
                    </a:lnT>
                    <a:lnB w="12700">
                      <a:solidFill>
                        <a:srgbClr val="1A1919"/>
                      </a:solidFill>
                      <a:miter lim="400000"/>
                    </a:lnB>
                  </a:tcPr>
                </a:tc>
                <a:tc gridSpan="2">
                  <a:txBody>
                    <a:bodyPr/>
                    <a:lstStyle/>
                    <a:p>
                      <a:pPr algn="ctr" defTabSz="457200">
                        <a:lnSpc>
                          <a:spcPts val="3700"/>
                        </a:lnSpc>
                        <a:spcBef>
                          <a:spcPts val="1200"/>
                        </a:spcBef>
                        <a:defRPr sz="1800"/>
                      </a:pPr>
                      <a:r>
                        <a:rPr sz="1600" b="1"/>
                        <a:t>Total Number of Literary Passages</a:t>
                      </a:r>
                    </a:p>
                  </a:txBody>
                  <a:tcPr marL="12700" marR="12700" marT="12700" marB="12700" anchor="ctr" horzOverflow="overflow">
                    <a:lnL w="12700">
                      <a:solidFill>
                        <a:srgbClr val="191818"/>
                      </a:solidFill>
                      <a:miter lim="400000"/>
                    </a:lnL>
                    <a:lnR w="12700">
                      <a:solidFill>
                        <a:srgbClr val="191818"/>
                      </a:solidFill>
                      <a:miter lim="400000"/>
                    </a:lnR>
                    <a:lnT w="12700">
                      <a:solidFill>
                        <a:srgbClr val="181818"/>
                      </a:solidFill>
                      <a:miter lim="400000"/>
                    </a:lnT>
                    <a:lnB w="12700">
                      <a:solidFill>
                        <a:srgbClr val="181818"/>
                      </a:solidFill>
                      <a:miter lim="400000"/>
                    </a:lnB>
                  </a:tcPr>
                </a:tc>
                <a:tc hMerge="1">
                  <a:txBody>
                    <a:bodyPr/>
                    <a:lstStyle/>
                    <a:p>
                      <a:endParaRPr lang="en-US"/>
                    </a:p>
                  </a:txBody>
                  <a:tcPr/>
                </a:tc>
                <a:tc>
                  <a:txBody>
                    <a:bodyPr/>
                    <a:lstStyle/>
                    <a:p>
                      <a:pPr algn="ctr" defTabSz="457200">
                        <a:lnSpc>
                          <a:spcPts val="3700"/>
                        </a:lnSpc>
                        <a:spcBef>
                          <a:spcPts val="1200"/>
                        </a:spcBef>
                        <a:defRPr sz="1800"/>
                      </a:pPr>
                      <a:r>
                        <a:rPr sz="1600" b="1"/>
                        <a:t>3–4</a:t>
                      </a:r>
                    </a:p>
                  </a:txBody>
                  <a:tcPr marL="12700" marR="12700" marT="12700" marB="12700" anchor="ctr" horzOverflow="overflow">
                    <a:lnL w="12700">
                      <a:solidFill>
                        <a:srgbClr val="191818"/>
                      </a:solidFill>
                      <a:miter lim="400000"/>
                    </a:lnL>
                    <a:lnR w="12700">
                      <a:solidFill>
                        <a:srgbClr val="FFFFFF"/>
                      </a:solidFill>
                      <a:miter lim="400000"/>
                    </a:lnR>
                    <a:lnT w="12700">
                      <a:solidFill>
                        <a:srgbClr val="191818"/>
                      </a:solidFill>
                      <a:miter lim="400000"/>
                    </a:lnT>
                    <a:lnB w="12700">
                      <a:solidFill>
                        <a:srgbClr val="191818"/>
                      </a:solidFill>
                      <a:miter lim="400000"/>
                    </a:lnB>
                  </a:tcPr>
                </a:tc>
                <a:extLst>
                  <a:ext uri="{0D108BD9-81ED-4DB2-BD59-A6C34878D82A}">
                    <a16:rowId xmlns:a16="http://schemas.microsoft.com/office/drawing/2014/main" val="10007"/>
                  </a:ext>
                </a:extLst>
              </a:tr>
              <a:tr h="838591">
                <a:tc>
                  <a:txBody>
                    <a:bodyPr/>
                    <a:lstStyle/>
                    <a:p>
                      <a:pPr algn="ctr">
                        <a:defRPr sz="1800"/>
                      </a:pPr>
                      <a:endParaRPr/>
                    </a:p>
                  </a:txBody>
                  <a:tcPr marL="12700" marR="12700" marT="12700" marB="12700" anchor="ctr" horzOverflow="overflow">
                    <a:lnL w="12700">
                      <a:solidFill>
                        <a:srgbClr val="FFFFFF"/>
                      </a:solidFill>
                      <a:miter lim="400000"/>
                    </a:lnL>
                    <a:lnR w="12700">
                      <a:solidFill>
                        <a:srgbClr val="191818"/>
                      </a:solidFill>
                      <a:miter lim="400000"/>
                    </a:lnR>
                    <a:lnT w="12700">
                      <a:solidFill>
                        <a:srgbClr val="1A1919"/>
                      </a:solidFill>
                      <a:miter lim="400000"/>
                    </a:lnT>
                    <a:lnB w="12700">
                      <a:solidFill>
                        <a:srgbClr val="FFFFFF"/>
                      </a:solidFill>
                      <a:miter lim="400000"/>
                    </a:lnB>
                  </a:tcPr>
                </a:tc>
                <a:tc gridSpan="2">
                  <a:txBody>
                    <a:bodyPr/>
                    <a:lstStyle/>
                    <a:p>
                      <a:pPr algn="ctr" defTabSz="457200">
                        <a:lnSpc>
                          <a:spcPts val="3700"/>
                        </a:lnSpc>
                        <a:spcBef>
                          <a:spcPts val="1200"/>
                        </a:spcBef>
                        <a:defRPr sz="1800"/>
                      </a:pPr>
                      <a:r>
                        <a:rPr sz="1600" b="1"/>
                        <a:t>Total Number of Informational Passages</a:t>
                      </a:r>
                    </a:p>
                  </a:txBody>
                  <a:tcPr marL="12700" marR="12700" marT="12700" marB="12700" anchor="ctr" horzOverflow="overflow">
                    <a:lnL w="12700">
                      <a:solidFill>
                        <a:srgbClr val="191818"/>
                      </a:solidFill>
                      <a:miter lim="400000"/>
                    </a:lnL>
                    <a:lnR w="12700">
                      <a:solidFill>
                        <a:srgbClr val="191818"/>
                      </a:solidFill>
                      <a:miter lim="400000"/>
                    </a:lnR>
                    <a:lnT w="12700">
                      <a:solidFill>
                        <a:srgbClr val="181818"/>
                      </a:solidFill>
                      <a:miter lim="400000"/>
                    </a:lnT>
                    <a:lnB w="12700">
                      <a:solidFill>
                        <a:srgbClr val="FFFFFF"/>
                      </a:solidFill>
                      <a:miter lim="400000"/>
                    </a:lnB>
                  </a:tcPr>
                </a:tc>
                <a:tc hMerge="1">
                  <a:txBody>
                    <a:bodyPr/>
                    <a:lstStyle/>
                    <a:p>
                      <a:endParaRPr lang="en-US"/>
                    </a:p>
                  </a:txBody>
                  <a:tcPr/>
                </a:tc>
                <a:tc>
                  <a:txBody>
                    <a:bodyPr/>
                    <a:lstStyle/>
                    <a:p>
                      <a:pPr algn="ctr" defTabSz="457200">
                        <a:lnSpc>
                          <a:spcPts val="3700"/>
                        </a:lnSpc>
                        <a:spcBef>
                          <a:spcPts val="1200"/>
                        </a:spcBef>
                        <a:defRPr sz="1800"/>
                      </a:pPr>
                      <a:r>
                        <a:rPr sz="1600" b="1"/>
                        <a:t>3–4</a:t>
                      </a:r>
                    </a:p>
                  </a:txBody>
                  <a:tcPr marL="12700" marR="12700" marT="12700" marB="12700" anchor="ctr" horzOverflow="overflow">
                    <a:lnL w="12700">
                      <a:solidFill>
                        <a:srgbClr val="191818"/>
                      </a:solidFill>
                      <a:miter lim="400000"/>
                    </a:lnL>
                    <a:lnR w="12700">
                      <a:solidFill>
                        <a:srgbClr val="FFFFFF"/>
                      </a:solidFill>
                      <a:miter lim="400000"/>
                    </a:lnR>
                    <a:lnT w="12700">
                      <a:solidFill>
                        <a:srgbClr val="191818"/>
                      </a:solidFill>
                      <a:miter lim="400000"/>
                    </a:lnT>
                    <a:lnB w="12700">
                      <a:solidFill>
                        <a:srgbClr val="FFFFFF"/>
                      </a:solidFill>
                      <a:miter lim="400000"/>
                    </a:lnB>
                  </a:tcPr>
                </a:tc>
                <a:extLst>
                  <a:ext uri="{0D108BD9-81ED-4DB2-BD59-A6C34878D82A}">
                    <a16:rowId xmlns:a16="http://schemas.microsoft.com/office/drawing/2014/main" val="10008"/>
                  </a:ext>
                </a:extLst>
              </a:tr>
            </a:tbl>
          </a:graphicData>
        </a:graphic>
      </p:graphicFrame>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5th Grade Format"/>
          <p:cNvSpPr txBox="1">
            <a:spLocks noGrp="1"/>
          </p:cNvSpPr>
          <p:nvPr>
            <p:ph type="title"/>
          </p:nvPr>
        </p:nvSpPr>
        <p:spPr>
          <a:xfrm>
            <a:off x="457200" y="726193"/>
            <a:ext cx="8229600" cy="1143001"/>
          </a:xfrm>
          <a:prstGeom prst="rect">
            <a:avLst/>
          </a:prstGeom>
        </p:spPr>
        <p:txBody>
          <a:bodyPr/>
          <a:lstStyle>
            <a:lvl1pPr>
              <a:defRPr sz="3500">
                <a:solidFill>
                  <a:srgbClr val="FBF739"/>
                </a:solidFill>
              </a:defRPr>
            </a:lvl1pPr>
          </a:lstStyle>
          <a:p>
            <a:r>
              <a:t>5th Grade Format</a:t>
            </a:r>
          </a:p>
        </p:txBody>
      </p:sp>
      <p:graphicFrame>
        <p:nvGraphicFramePr>
          <p:cNvPr id="153" name="Table"/>
          <p:cNvGraphicFramePr/>
          <p:nvPr/>
        </p:nvGraphicFramePr>
        <p:xfrm>
          <a:off x="173050" y="1666117"/>
          <a:ext cx="8810600" cy="4435306"/>
        </p:xfrm>
        <a:graphic>
          <a:graphicData uri="http://schemas.openxmlformats.org/drawingml/2006/table">
            <a:tbl>
              <a:tblPr bandRow="1">
                <a:tableStyleId>{4C3C2611-4C71-4FC5-86AE-919BDF0F9419}</a:tableStyleId>
              </a:tblPr>
              <a:tblGrid>
                <a:gridCol w="3105489">
                  <a:extLst>
                    <a:ext uri="{9D8B030D-6E8A-4147-A177-3AD203B41FA5}">
                      <a16:colId xmlns:a16="http://schemas.microsoft.com/office/drawing/2014/main" val="20000"/>
                    </a:ext>
                  </a:extLst>
                </a:gridCol>
                <a:gridCol w="2069832">
                  <a:extLst>
                    <a:ext uri="{9D8B030D-6E8A-4147-A177-3AD203B41FA5}">
                      <a16:colId xmlns:a16="http://schemas.microsoft.com/office/drawing/2014/main" val="20001"/>
                    </a:ext>
                  </a:extLst>
                </a:gridCol>
                <a:gridCol w="2069832">
                  <a:extLst>
                    <a:ext uri="{9D8B030D-6E8A-4147-A177-3AD203B41FA5}">
                      <a16:colId xmlns:a16="http://schemas.microsoft.com/office/drawing/2014/main" val="20002"/>
                    </a:ext>
                  </a:extLst>
                </a:gridCol>
                <a:gridCol w="1552744">
                  <a:extLst>
                    <a:ext uri="{9D8B030D-6E8A-4147-A177-3AD203B41FA5}">
                      <a16:colId xmlns:a16="http://schemas.microsoft.com/office/drawing/2014/main" val="20003"/>
                    </a:ext>
                  </a:extLst>
                </a:gridCol>
              </a:tblGrid>
              <a:tr h="402055">
                <a:tc gridSpan="4">
                  <a:txBody>
                    <a:bodyPr/>
                    <a:lstStyle/>
                    <a:p>
                      <a:pPr algn="ctr" defTabSz="457200">
                        <a:lnSpc>
                          <a:spcPts val="3700"/>
                        </a:lnSpc>
                        <a:spcBef>
                          <a:spcPts val="1200"/>
                        </a:spcBef>
                        <a:defRPr sz="1800"/>
                      </a:pPr>
                      <a:r>
                        <a:rPr sz="1600" b="1"/>
                        <a:t>2020 Grades 5–6 English Language Arts Test Design</a:t>
                      </a:r>
                    </a:p>
                  </a:txBody>
                  <a:tcPr marL="12700" marR="12700" marT="12700" marB="12700" anchor="ctr" horzOverflow="overflow">
                    <a:lnL w="12700">
                      <a:solidFill>
                        <a:srgbClr val="191818"/>
                      </a:solidFill>
                      <a:miter lim="400000"/>
                    </a:lnL>
                    <a:lnT w="12700">
                      <a:solidFill>
                        <a:srgbClr val="191717"/>
                      </a:solidFill>
                      <a:miter lim="400000"/>
                    </a:lnT>
                    <a:lnB w="12700">
                      <a:solidFill>
                        <a:srgbClr val="1A1919"/>
                      </a:solidFill>
                      <a:miter lim="400000"/>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38605">
                <a:tc>
                  <a:txBody>
                    <a:bodyPr/>
                    <a:lstStyle/>
                    <a:p>
                      <a:pPr algn="ctr">
                        <a:defRPr sz="1800"/>
                      </a:pPr>
                      <a:endParaRPr/>
                    </a:p>
                  </a:txBody>
                  <a:tcPr marL="12700" marR="12700" marT="12700" marB="12700" anchor="ctr" horzOverflow="overflow">
                    <a:lnL w="12700">
                      <a:solidFill>
                        <a:srgbClr val="191818"/>
                      </a:solidFill>
                      <a:miter lim="400000"/>
                    </a:lnL>
                    <a:lnR w="12700">
                      <a:solidFill>
                        <a:srgbClr val="191818"/>
                      </a:solidFill>
                      <a:miter lim="400000"/>
                    </a:lnR>
                    <a:lnT w="12700">
                      <a:solidFill>
                        <a:srgbClr val="1A1919"/>
                      </a:solidFill>
                      <a:miter lim="400000"/>
                    </a:lnT>
                    <a:lnB w="12700">
                      <a:solidFill>
                        <a:srgbClr val="1A1919"/>
                      </a:solidFill>
                      <a:miter lim="400000"/>
                    </a:lnB>
                  </a:tcPr>
                </a:tc>
                <a:tc>
                  <a:txBody>
                    <a:bodyPr/>
                    <a:lstStyle/>
                    <a:p>
                      <a:pPr algn="ctr" defTabSz="457200">
                        <a:lnSpc>
                          <a:spcPts val="3700"/>
                        </a:lnSpc>
                        <a:spcBef>
                          <a:spcPts val="1200"/>
                        </a:spcBef>
                        <a:defRPr sz="1800"/>
                      </a:pPr>
                      <a:r>
                        <a:rPr sz="1600" b="1"/>
                        <a:t>Session 1</a:t>
                      </a:r>
                    </a:p>
                  </a:txBody>
                  <a:tcPr marL="12700" marR="12700" marT="12700" marB="12700" anchor="ctr" horzOverflow="overflow">
                    <a:lnL w="12700">
                      <a:solidFill>
                        <a:srgbClr val="191818"/>
                      </a:solidFill>
                      <a:miter lim="400000"/>
                    </a:lnL>
                    <a:lnR w="12700">
                      <a:solidFill>
                        <a:srgbClr val="191818"/>
                      </a:solidFill>
                      <a:miter lim="400000"/>
                    </a:lnR>
                    <a:lnT w="12700">
                      <a:solidFill>
                        <a:srgbClr val="191818"/>
                      </a:solidFill>
                      <a:miter lim="400000"/>
                    </a:lnT>
                    <a:lnB w="12700">
                      <a:solidFill>
                        <a:srgbClr val="191818"/>
                      </a:solidFill>
                      <a:miter lim="400000"/>
                    </a:lnB>
                  </a:tcPr>
                </a:tc>
                <a:tc>
                  <a:txBody>
                    <a:bodyPr/>
                    <a:lstStyle/>
                    <a:p>
                      <a:pPr algn="ctr" defTabSz="457200">
                        <a:lnSpc>
                          <a:spcPts val="3700"/>
                        </a:lnSpc>
                        <a:spcBef>
                          <a:spcPts val="1200"/>
                        </a:spcBef>
                        <a:defRPr sz="1800"/>
                      </a:pPr>
                      <a:r>
                        <a:rPr sz="1600" b="1"/>
                        <a:t>Session 2</a:t>
                      </a:r>
                    </a:p>
                  </a:txBody>
                  <a:tcPr marL="12700" marR="12700" marT="12700" marB="12700" anchor="ctr" horzOverflow="overflow">
                    <a:lnL w="12700">
                      <a:solidFill>
                        <a:srgbClr val="191818"/>
                      </a:solidFill>
                      <a:miter lim="400000"/>
                    </a:lnL>
                    <a:lnR w="12700">
                      <a:solidFill>
                        <a:srgbClr val="191818"/>
                      </a:solidFill>
                      <a:miter lim="400000"/>
                    </a:lnR>
                    <a:lnT w="12700">
                      <a:solidFill>
                        <a:srgbClr val="191818"/>
                      </a:solidFill>
                      <a:miter lim="400000"/>
                    </a:lnT>
                    <a:lnB w="12700">
                      <a:solidFill>
                        <a:srgbClr val="191818"/>
                      </a:solidFill>
                      <a:miter lim="400000"/>
                    </a:lnB>
                  </a:tcPr>
                </a:tc>
                <a:tc>
                  <a:txBody>
                    <a:bodyPr/>
                    <a:lstStyle/>
                    <a:p>
                      <a:pPr algn="ctr" defTabSz="457200">
                        <a:lnSpc>
                          <a:spcPts val="3700"/>
                        </a:lnSpc>
                        <a:spcBef>
                          <a:spcPts val="1200"/>
                        </a:spcBef>
                        <a:defRPr sz="1800"/>
                      </a:pPr>
                      <a:r>
                        <a:rPr sz="1600" b="1"/>
                        <a:t>Total</a:t>
                      </a:r>
                    </a:p>
                  </a:txBody>
                  <a:tcPr marL="12700" marR="12700" marT="12700" marB="12700" anchor="ctr" horzOverflow="overflow">
                    <a:lnL w="12700">
                      <a:solidFill>
                        <a:srgbClr val="191818"/>
                      </a:solidFill>
                      <a:miter lim="400000"/>
                    </a:lnL>
                    <a:lnR w="12700">
                      <a:solidFill>
                        <a:srgbClr val="191818"/>
                      </a:solidFill>
                      <a:miter lim="400000"/>
                    </a:lnR>
                    <a:lnT w="12700">
                      <a:solidFill>
                        <a:srgbClr val="191818"/>
                      </a:solidFill>
                      <a:miter lim="400000"/>
                    </a:lnT>
                    <a:lnB w="12700">
                      <a:solidFill>
                        <a:srgbClr val="191818"/>
                      </a:solidFill>
                      <a:miter lim="400000"/>
                    </a:lnB>
                  </a:tcPr>
                </a:tc>
                <a:extLst>
                  <a:ext uri="{0D108BD9-81ED-4DB2-BD59-A6C34878D82A}">
                    <a16:rowId xmlns:a16="http://schemas.microsoft.com/office/drawing/2014/main" val="10001"/>
                  </a:ext>
                </a:extLst>
              </a:tr>
              <a:tr h="438605">
                <a:tc>
                  <a:txBody>
                    <a:bodyPr/>
                    <a:lstStyle/>
                    <a:p>
                      <a:pPr algn="ctr">
                        <a:defRPr sz="1800"/>
                      </a:pPr>
                      <a:endParaRPr/>
                    </a:p>
                  </a:txBody>
                  <a:tcPr marL="12700" marR="12700" marT="12700" marB="12700" anchor="ctr" horzOverflow="overflow">
                    <a:lnL w="12700">
                      <a:solidFill>
                        <a:srgbClr val="191818"/>
                      </a:solidFill>
                      <a:miter lim="400000"/>
                    </a:lnL>
                    <a:lnR w="12700">
                      <a:solidFill>
                        <a:srgbClr val="191818"/>
                      </a:solidFill>
                      <a:miter lim="400000"/>
                    </a:lnR>
                    <a:lnT w="12700">
                      <a:solidFill>
                        <a:srgbClr val="1A1919"/>
                      </a:solidFill>
                      <a:miter lim="400000"/>
                    </a:lnT>
                    <a:lnB w="12700">
                      <a:solidFill>
                        <a:srgbClr val="1A1919"/>
                      </a:solidFill>
                      <a:miter lim="400000"/>
                    </a:lnB>
                  </a:tcPr>
                </a:tc>
                <a:tc>
                  <a:txBody>
                    <a:bodyPr/>
                    <a:lstStyle/>
                    <a:p>
                      <a:pPr algn="ctr" defTabSz="457200">
                        <a:lnSpc>
                          <a:spcPts val="3700"/>
                        </a:lnSpc>
                        <a:spcBef>
                          <a:spcPts val="1200"/>
                        </a:spcBef>
                        <a:defRPr sz="1800"/>
                      </a:pPr>
                      <a:r>
                        <a:rPr sz="1600" b="1"/>
                        <a:t>Reading</a:t>
                      </a:r>
                    </a:p>
                  </a:txBody>
                  <a:tcPr marL="12700" marR="12700" marT="12700" marB="12700" anchor="ctr" horzOverflow="overflow">
                    <a:lnL w="12700">
                      <a:solidFill>
                        <a:srgbClr val="191818"/>
                      </a:solidFill>
                      <a:miter lim="400000"/>
                    </a:lnL>
                    <a:lnR w="12700">
                      <a:solidFill>
                        <a:srgbClr val="191818"/>
                      </a:solidFill>
                      <a:miter lim="400000"/>
                    </a:lnR>
                    <a:lnT w="12700">
                      <a:solidFill>
                        <a:srgbClr val="191818"/>
                      </a:solidFill>
                      <a:miter lim="400000"/>
                    </a:lnT>
                    <a:lnB w="12700">
                      <a:solidFill>
                        <a:srgbClr val="191818"/>
                      </a:solidFill>
                      <a:miter lim="400000"/>
                    </a:lnB>
                  </a:tcPr>
                </a:tc>
                <a:tc>
                  <a:txBody>
                    <a:bodyPr/>
                    <a:lstStyle/>
                    <a:p>
                      <a:pPr algn="ctr" defTabSz="457200">
                        <a:lnSpc>
                          <a:spcPts val="3700"/>
                        </a:lnSpc>
                        <a:spcBef>
                          <a:spcPts val="1200"/>
                        </a:spcBef>
                        <a:defRPr sz="1800"/>
                      </a:pPr>
                      <a:r>
                        <a:rPr sz="1600" b="1"/>
                        <a:t>Writing</a:t>
                      </a:r>
                    </a:p>
                  </a:txBody>
                  <a:tcPr marL="12700" marR="12700" marT="12700" marB="12700" anchor="ctr" horzOverflow="overflow">
                    <a:lnL w="12700">
                      <a:solidFill>
                        <a:srgbClr val="191818"/>
                      </a:solidFill>
                      <a:miter lim="400000"/>
                    </a:lnL>
                    <a:lnR w="12700">
                      <a:solidFill>
                        <a:srgbClr val="191818"/>
                      </a:solidFill>
                      <a:miter lim="400000"/>
                    </a:lnR>
                    <a:lnT w="12700">
                      <a:solidFill>
                        <a:srgbClr val="191818"/>
                      </a:solidFill>
                      <a:miter lim="400000"/>
                    </a:lnT>
                    <a:lnB w="12700">
                      <a:solidFill>
                        <a:srgbClr val="191818"/>
                      </a:solidFill>
                      <a:miter lim="400000"/>
                    </a:lnB>
                  </a:tcPr>
                </a:tc>
                <a:tc>
                  <a:txBody>
                    <a:bodyPr/>
                    <a:lstStyle/>
                    <a:p>
                      <a:pPr algn="ctr">
                        <a:defRPr sz="1800"/>
                      </a:pPr>
                      <a:endParaRPr/>
                    </a:p>
                  </a:txBody>
                  <a:tcPr marL="12700" marR="12700" marT="12700" marB="12700" anchor="ctr" horzOverflow="overflow">
                    <a:lnL w="12700">
                      <a:solidFill>
                        <a:srgbClr val="191818"/>
                      </a:solidFill>
                      <a:miter lim="400000"/>
                    </a:lnL>
                    <a:lnR w="12700">
                      <a:solidFill>
                        <a:srgbClr val="191818"/>
                      </a:solidFill>
                      <a:miter lim="400000"/>
                    </a:lnR>
                    <a:lnT w="12700">
                      <a:solidFill>
                        <a:srgbClr val="191818"/>
                      </a:solidFill>
                      <a:miter lim="400000"/>
                    </a:lnT>
                    <a:lnB w="12700">
                      <a:solidFill>
                        <a:srgbClr val="191818"/>
                      </a:solidFill>
                      <a:miter lim="400000"/>
                    </a:lnB>
                  </a:tcPr>
                </a:tc>
                <a:extLst>
                  <a:ext uri="{0D108BD9-81ED-4DB2-BD59-A6C34878D82A}">
                    <a16:rowId xmlns:a16="http://schemas.microsoft.com/office/drawing/2014/main" val="10002"/>
                  </a:ext>
                </a:extLst>
              </a:tr>
              <a:tr h="402055">
                <a:tc>
                  <a:txBody>
                    <a:bodyPr/>
                    <a:lstStyle/>
                    <a:p>
                      <a:pPr algn="ctr" defTabSz="457200">
                        <a:lnSpc>
                          <a:spcPts val="3700"/>
                        </a:lnSpc>
                        <a:spcBef>
                          <a:spcPts val="1200"/>
                        </a:spcBef>
                        <a:defRPr sz="1800"/>
                      </a:pPr>
                      <a:r>
                        <a:rPr sz="1600" b="1"/>
                        <a:t>Passages</a:t>
                      </a:r>
                    </a:p>
                  </a:txBody>
                  <a:tcPr marL="12700" marR="12700" marT="12700" marB="12700" anchor="ctr" horzOverflow="overflow">
                    <a:lnL w="12700">
                      <a:solidFill>
                        <a:srgbClr val="191818"/>
                      </a:solidFill>
                      <a:miter lim="400000"/>
                    </a:lnL>
                    <a:lnR w="12700">
                      <a:solidFill>
                        <a:srgbClr val="191818"/>
                      </a:solidFill>
                      <a:miter lim="400000"/>
                    </a:lnR>
                    <a:lnT w="12700">
                      <a:solidFill>
                        <a:srgbClr val="1A1919"/>
                      </a:solidFill>
                      <a:miter lim="400000"/>
                    </a:lnT>
                    <a:lnB w="12700">
                      <a:solidFill>
                        <a:srgbClr val="1A1919"/>
                      </a:solidFill>
                      <a:miter lim="400000"/>
                    </a:lnB>
                  </a:tcPr>
                </a:tc>
                <a:tc>
                  <a:txBody>
                    <a:bodyPr/>
                    <a:lstStyle/>
                    <a:p>
                      <a:pPr algn="ctr" defTabSz="457200">
                        <a:lnSpc>
                          <a:spcPts val="3700"/>
                        </a:lnSpc>
                        <a:spcBef>
                          <a:spcPts val="1200"/>
                        </a:spcBef>
                        <a:defRPr sz="1800"/>
                      </a:pPr>
                      <a:r>
                        <a:rPr sz="1600"/>
                        <a:t>5</a:t>
                      </a:r>
                    </a:p>
                  </a:txBody>
                  <a:tcPr marL="12700" marR="12700" marT="12700" marB="12700" anchor="ctr" horzOverflow="overflow">
                    <a:lnL w="12700">
                      <a:solidFill>
                        <a:srgbClr val="191818"/>
                      </a:solidFill>
                      <a:miter lim="400000"/>
                    </a:lnL>
                    <a:lnR w="12700">
                      <a:solidFill>
                        <a:srgbClr val="191818"/>
                      </a:solidFill>
                      <a:miter lim="400000"/>
                    </a:lnR>
                    <a:lnT w="12700">
                      <a:solidFill>
                        <a:srgbClr val="191818"/>
                      </a:solidFill>
                      <a:miter lim="400000"/>
                    </a:lnT>
                    <a:lnB w="12700">
                      <a:solidFill>
                        <a:srgbClr val="191818"/>
                      </a:solidFill>
                      <a:miter lim="400000"/>
                    </a:lnB>
                  </a:tcPr>
                </a:tc>
                <a:tc>
                  <a:txBody>
                    <a:bodyPr/>
                    <a:lstStyle/>
                    <a:p>
                      <a:pPr algn="ctr" defTabSz="457200">
                        <a:lnSpc>
                          <a:spcPts val="3700"/>
                        </a:lnSpc>
                        <a:spcBef>
                          <a:spcPts val="1200"/>
                        </a:spcBef>
                        <a:defRPr sz="1800"/>
                      </a:pPr>
                      <a:r>
                        <a:rPr sz="1600"/>
                        <a:t>3</a:t>
                      </a:r>
                    </a:p>
                  </a:txBody>
                  <a:tcPr marL="12700" marR="12700" marT="12700" marB="12700" anchor="ctr" horzOverflow="overflow">
                    <a:lnL w="12700">
                      <a:solidFill>
                        <a:srgbClr val="191818"/>
                      </a:solidFill>
                      <a:miter lim="400000"/>
                    </a:lnL>
                    <a:lnR w="12700">
                      <a:solidFill>
                        <a:srgbClr val="191818"/>
                      </a:solidFill>
                      <a:miter lim="400000"/>
                    </a:lnR>
                    <a:lnT w="12700">
                      <a:solidFill>
                        <a:srgbClr val="191818"/>
                      </a:solidFill>
                      <a:miter lim="400000"/>
                    </a:lnT>
                    <a:lnB w="12700">
                      <a:solidFill>
                        <a:srgbClr val="191818"/>
                      </a:solidFill>
                      <a:miter lim="400000"/>
                    </a:lnB>
                  </a:tcPr>
                </a:tc>
                <a:tc>
                  <a:txBody>
                    <a:bodyPr/>
                    <a:lstStyle/>
                    <a:p>
                      <a:pPr algn="ctr" defTabSz="457200">
                        <a:lnSpc>
                          <a:spcPts val="3700"/>
                        </a:lnSpc>
                        <a:spcBef>
                          <a:spcPts val="1200"/>
                        </a:spcBef>
                        <a:defRPr sz="1800"/>
                      </a:pPr>
                      <a:r>
                        <a:rPr sz="1600" b="1"/>
                        <a:t>8</a:t>
                      </a:r>
                    </a:p>
                  </a:txBody>
                  <a:tcPr marL="12700" marR="12700" marT="12700" marB="12700" anchor="ctr" horzOverflow="overflow">
                    <a:lnL w="12700">
                      <a:solidFill>
                        <a:srgbClr val="191818"/>
                      </a:solidFill>
                      <a:miter lim="400000"/>
                    </a:lnL>
                    <a:lnR w="12700">
                      <a:solidFill>
                        <a:srgbClr val="191818"/>
                      </a:solidFill>
                      <a:miter lim="400000"/>
                    </a:lnR>
                    <a:lnT w="12700">
                      <a:solidFill>
                        <a:srgbClr val="191818"/>
                      </a:solidFill>
                      <a:miter lim="400000"/>
                    </a:lnT>
                    <a:lnB w="12700">
                      <a:solidFill>
                        <a:srgbClr val="191818"/>
                      </a:solidFill>
                      <a:miter lim="400000"/>
                    </a:lnB>
                  </a:tcPr>
                </a:tc>
                <a:extLst>
                  <a:ext uri="{0D108BD9-81ED-4DB2-BD59-A6C34878D82A}">
                    <a16:rowId xmlns:a16="http://schemas.microsoft.com/office/drawing/2014/main" val="10003"/>
                  </a:ext>
                </a:extLst>
              </a:tr>
              <a:tr h="402055">
                <a:tc>
                  <a:txBody>
                    <a:bodyPr/>
                    <a:lstStyle/>
                    <a:p>
                      <a:pPr algn="ctr" defTabSz="457200">
                        <a:lnSpc>
                          <a:spcPts val="3700"/>
                        </a:lnSpc>
                        <a:spcBef>
                          <a:spcPts val="1200"/>
                        </a:spcBef>
                        <a:defRPr sz="1800"/>
                      </a:pPr>
                      <a:r>
                        <a:rPr sz="1600" b="1"/>
                        <a:t>Multiple-Choice Questions</a:t>
                      </a:r>
                    </a:p>
                  </a:txBody>
                  <a:tcPr marL="12700" marR="12700" marT="12700" marB="12700" anchor="ctr" horzOverflow="overflow">
                    <a:lnL w="12700">
                      <a:solidFill>
                        <a:srgbClr val="191818"/>
                      </a:solidFill>
                      <a:miter lim="400000"/>
                    </a:lnL>
                    <a:lnR w="12700">
                      <a:solidFill>
                        <a:srgbClr val="191818"/>
                      </a:solidFill>
                      <a:miter lim="400000"/>
                    </a:lnR>
                    <a:lnT w="12700">
                      <a:solidFill>
                        <a:srgbClr val="1A1919"/>
                      </a:solidFill>
                      <a:miter lim="400000"/>
                    </a:lnT>
                    <a:lnB w="12700">
                      <a:solidFill>
                        <a:srgbClr val="1A1919"/>
                      </a:solidFill>
                      <a:miter lim="400000"/>
                    </a:lnB>
                  </a:tcPr>
                </a:tc>
                <a:tc>
                  <a:txBody>
                    <a:bodyPr/>
                    <a:lstStyle/>
                    <a:p>
                      <a:pPr algn="ctr" defTabSz="457200">
                        <a:lnSpc>
                          <a:spcPts val="3700"/>
                        </a:lnSpc>
                        <a:spcBef>
                          <a:spcPts val="1200"/>
                        </a:spcBef>
                        <a:defRPr sz="1800"/>
                      </a:pPr>
                      <a:r>
                        <a:rPr sz="1600"/>
                        <a:t>35</a:t>
                      </a:r>
                    </a:p>
                  </a:txBody>
                  <a:tcPr marL="12700" marR="12700" marT="12700" marB="12700" anchor="ctr" horzOverflow="overflow">
                    <a:lnL w="12700">
                      <a:solidFill>
                        <a:srgbClr val="191818"/>
                      </a:solidFill>
                      <a:miter lim="400000"/>
                    </a:lnL>
                    <a:lnR w="12700">
                      <a:solidFill>
                        <a:srgbClr val="191818"/>
                      </a:solidFill>
                      <a:miter lim="400000"/>
                    </a:lnR>
                    <a:lnT w="12700">
                      <a:solidFill>
                        <a:srgbClr val="191818"/>
                      </a:solidFill>
                      <a:miter lim="400000"/>
                    </a:lnT>
                    <a:lnB w="12700">
                      <a:solidFill>
                        <a:srgbClr val="191818"/>
                      </a:solidFill>
                      <a:miter lim="400000"/>
                    </a:lnB>
                  </a:tcPr>
                </a:tc>
                <a:tc>
                  <a:txBody>
                    <a:bodyPr/>
                    <a:lstStyle/>
                    <a:p>
                      <a:pPr algn="ctr" defTabSz="457200">
                        <a:lnSpc>
                          <a:spcPts val="3700"/>
                        </a:lnSpc>
                        <a:spcBef>
                          <a:spcPts val="1200"/>
                        </a:spcBef>
                        <a:defRPr sz="1800"/>
                      </a:pPr>
                      <a:r>
                        <a:rPr sz="1600"/>
                        <a:t>0</a:t>
                      </a:r>
                    </a:p>
                  </a:txBody>
                  <a:tcPr marL="12700" marR="12700" marT="12700" marB="12700" anchor="ctr" horzOverflow="overflow">
                    <a:lnL w="12700">
                      <a:solidFill>
                        <a:srgbClr val="191818"/>
                      </a:solidFill>
                      <a:miter lim="400000"/>
                    </a:lnL>
                    <a:lnR w="12700">
                      <a:solidFill>
                        <a:srgbClr val="191818"/>
                      </a:solidFill>
                      <a:miter lim="400000"/>
                    </a:lnR>
                    <a:lnT w="12700">
                      <a:solidFill>
                        <a:srgbClr val="191818"/>
                      </a:solidFill>
                      <a:miter lim="400000"/>
                    </a:lnT>
                    <a:lnB w="12700">
                      <a:solidFill>
                        <a:srgbClr val="191818"/>
                      </a:solidFill>
                      <a:miter lim="400000"/>
                    </a:lnB>
                  </a:tcPr>
                </a:tc>
                <a:tc>
                  <a:txBody>
                    <a:bodyPr/>
                    <a:lstStyle/>
                    <a:p>
                      <a:pPr algn="ctr" defTabSz="457200">
                        <a:lnSpc>
                          <a:spcPts val="3700"/>
                        </a:lnSpc>
                        <a:spcBef>
                          <a:spcPts val="1200"/>
                        </a:spcBef>
                        <a:defRPr sz="1800"/>
                      </a:pPr>
                      <a:r>
                        <a:rPr sz="1600" b="1"/>
                        <a:t>35</a:t>
                      </a:r>
                    </a:p>
                  </a:txBody>
                  <a:tcPr marL="12700" marR="12700" marT="12700" marB="12700" anchor="ctr" horzOverflow="overflow">
                    <a:lnL w="12700">
                      <a:solidFill>
                        <a:srgbClr val="191818"/>
                      </a:solidFill>
                      <a:miter lim="400000"/>
                    </a:lnL>
                    <a:lnR w="12700">
                      <a:solidFill>
                        <a:srgbClr val="191818"/>
                      </a:solidFill>
                      <a:miter lim="400000"/>
                    </a:lnR>
                    <a:lnT w="12700">
                      <a:solidFill>
                        <a:srgbClr val="191818"/>
                      </a:solidFill>
                      <a:miter lim="400000"/>
                    </a:lnT>
                    <a:lnB w="12700">
                      <a:solidFill>
                        <a:srgbClr val="191818"/>
                      </a:solidFill>
                      <a:miter lim="400000"/>
                    </a:lnB>
                  </a:tcPr>
                </a:tc>
                <a:extLst>
                  <a:ext uri="{0D108BD9-81ED-4DB2-BD59-A6C34878D82A}">
                    <a16:rowId xmlns:a16="http://schemas.microsoft.com/office/drawing/2014/main" val="10004"/>
                  </a:ext>
                </a:extLst>
              </a:tr>
              <a:tr h="402055">
                <a:tc>
                  <a:txBody>
                    <a:bodyPr/>
                    <a:lstStyle/>
                    <a:p>
                      <a:pPr algn="ctr" defTabSz="457200">
                        <a:lnSpc>
                          <a:spcPts val="3700"/>
                        </a:lnSpc>
                        <a:spcBef>
                          <a:spcPts val="1200"/>
                        </a:spcBef>
                        <a:defRPr sz="1800"/>
                      </a:pPr>
                      <a:r>
                        <a:rPr sz="1600" b="1"/>
                        <a:t>Short-Response Questions</a:t>
                      </a:r>
                    </a:p>
                  </a:txBody>
                  <a:tcPr marL="12700" marR="12700" marT="12700" marB="12700" anchor="ctr" horzOverflow="overflow">
                    <a:lnL w="12700">
                      <a:solidFill>
                        <a:srgbClr val="191818"/>
                      </a:solidFill>
                      <a:miter lim="400000"/>
                    </a:lnL>
                    <a:lnR w="12700">
                      <a:solidFill>
                        <a:srgbClr val="191818"/>
                      </a:solidFill>
                      <a:miter lim="400000"/>
                    </a:lnR>
                    <a:lnT w="12700">
                      <a:solidFill>
                        <a:srgbClr val="1A1919"/>
                      </a:solidFill>
                      <a:miter lim="400000"/>
                    </a:lnT>
                    <a:lnB w="12700">
                      <a:solidFill>
                        <a:srgbClr val="1A1919"/>
                      </a:solidFill>
                      <a:miter lim="400000"/>
                    </a:lnB>
                  </a:tcPr>
                </a:tc>
                <a:tc>
                  <a:txBody>
                    <a:bodyPr/>
                    <a:lstStyle/>
                    <a:p>
                      <a:pPr algn="ctr" defTabSz="457200">
                        <a:lnSpc>
                          <a:spcPts val="3700"/>
                        </a:lnSpc>
                        <a:spcBef>
                          <a:spcPts val="1200"/>
                        </a:spcBef>
                        <a:defRPr sz="1800"/>
                      </a:pPr>
                      <a:r>
                        <a:rPr sz="1600"/>
                        <a:t>0</a:t>
                      </a:r>
                    </a:p>
                  </a:txBody>
                  <a:tcPr marL="12700" marR="12700" marT="12700" marB="12700" anchor="ctr" horzOverflow="overflow">
                    <a:lnL w="12700">
                      <a:solidFill>
                        <a:srgbClr val="191818"/>
                      </a:solidFill>
                      <a:miter lim="400000"/>
                    </a:lnL>
                    <a:lnR w="12700">
                      <a:solidFill>
                        <a:srgbClr val="191818"/>
                      </a:solidFill>
                      <a:miter lim="400000"/>
                    </a:lnR>
                    <a:lnT w="12700">
                      <a:solidFill>
                        <a:srgbClr val="191818"/>
                      </a:solidFill>
                      <a:miter lim="400000"/>
                    </a:lnT>
                    <a:lnB w="12700">
                      <a:solidFill>
                        <a:srgbClr val="191818"/>
                      </a:solidFill>
                      <a:miter lim="400000"/>
                    </a:lnB>
                  </a:tcPr>
                </a:tc>
                <a:tc>
                  <a:txBody>
                    <a:bodyPr/>
                    <a:lstStyle/>
                    <a:p>
                      <a:pPr algn="ctr" defTabSz="457200">
                        <a:lnSpc>
                          <a:spcPts val="3700"/>
                        </a:lnSpc>
                        <a:spcBef>
                          <a:spcPts val="1200"/>
                        </a:spcBef>
                        <a:defRPr sz="1800"/>
                      </a:pPr>
                      <a:r>
                        <a:rPr sz="1600"/>
                        <a:t>6</a:t>
                      </a:r>
                    </a:p>
                  </a:txBody>
                  <a:tcPr marL="12700" marR="12700" marT="12700" marB="12700" anchor="ctr" horzOverflow="overflow">
                    <a:lnL w="12700">
                      <a:solidFill>
                        <a:srgbClr val="191818"/>
                      </a:solidFill>
                      <a:miter lim="400000"/>
                    </a:lnL>
                    <a:lnR w="12700">
                      <a:solidFill>
                        <a:srgbClr val="191818"/>
                      </a:solidFill>
                      <a:miter lim="400000"/>
                    </a:lnR>
                    <a:lnT w="12700">
                      <a:solidFill>
                        <a:srgbClr val="191818"/>
                      </a:solidFill>
                      <a:miter lim="400000"/>
                    </a:lnT>
                    <a:lnB w="12700">
                      <a:solidFill>
                        <a:srgbClr val="191818"/>
                      </a:solidFill>
                      <a:miter lim="400000"/>
                    </a:lnB>
                  </a:tcPr>
                </a:tc>
                <a:tc>
                  <a:txBody>
                    <a:bodyPr/>
                    <a:lstStyle/>
                    <a:p>
                      <a:pPr algn="ctr" defTabSz="457200">
                        <a:lnSpc>
                          <a:spcPts val="3700"/>
                        </a:lnSpc>
                        <a:spcBef>
                          <a:spcPts val="1200"/>
                        </a:spcBef>
                        <a:defRPr sz="1800"/>
                      </a:pPr>
                      <a:r>
                        <a:rPr sz="1600" b="1"/>
                        <a:t>6</a:t>
                      </a:r>
                    </a:p>
                  </a:txBody>
                  <a:tcPr marL="12700" marR="12700" marT="12700" marB="12700" anchor="ctr" horzOverflow="overflow">
                    <a:lnL w="12700">
                      <a:solidFill>
                        <a:srgbClr val="191818"/>
                      </a:solidFill>
                      <a:miter lim="400000"/>
                    </a:lnL>
                    <a:lnR w="12700">
                      <a:solidFill>
                        <a:srgbClr val="191818"/>
                      </a:solidFill>
                      <a:miter lim="400000"/>
                    </a:lnR>
                    <a:lnT w="12700">
                      <a:solidFill>
                        <a:srgbClr val="191818"/>
                      </a:solidFill>
                      <a:miter lim="400000"/>
                    </a:lnT>
                    <a:lnB w="12700">
                      <a:solidFill>
                        <a:srgbClr val="191818"/>
                      </a:solidFill>
                      <a:miter lim="400000"/>
                    </a:lnB>
                  </a:tcPr>
                </a:tc>
                <a:extLst>
                  <a:ext uri="{0D108BD9-81ED-4DB2-BD59-A6C34878D82A}">
                    <a16:rowId xmlns:a16="http://schemas.microsoft.com/office/drawing/2014/main" val="10005"/>
                  </a:ext>
                </a:extLst>
              </a:tr>
              <a:tr h="749284">
                <a:tc>
                  <a:txBody>
                    <a:bodyPr/>
                    <a:lstStyle/>
                    <a:p>
                      <a:pPr algn="ctr" defTabSz="457200">
                        <a:lnSpc>
                          <a:spcPts val="3700"/>
                        </a:lnSpc>
                        <a:spcBef>
                          <a:spcPts val="1200"/>
                        </a:spcBef>
                        <a:defRPr sz="1800"/>
                      </a:pPr>
                      <a:r>
                        <a:rPr sz="1600" b="1"/>
                        <a:t>Extended-Response Questions</a:t>
                      </a:r>
                    </a:p>
                  </a:txBody>
                  <a:tcPr marL="12700" marR="12700" marT="12700" marB="12700" anchor="ctr" horzOverflow="overflow">
                    <a:lnL w="12700">
                      <a:solidFill>
                        <a:srgbClr val="191818"/>
                      </a:solidFill>
                      <a:miter lim="400000"/>
                    </a:lnL>
                    <a:lnR w="12700">
                      <a:solidFill>
                        <a:srgbClr val="191818"/>
                      </a:solidFill>
                      <a:miter lim="400000"/>
                    </a:lnR>
                    <a:lnT w="12700">
                      <a:solidFill>
                        <a:srgbClr val="1A1919"/>
                      </a:solidFill>
                      <a:miter lim="400000"/>
                    </a:lnT>
                    <a:lnB w="12700">
                      <a:solidFill>
                        <a:srgbClr val="1A1919"/>
                      </a:solidFill>
                      <a:miter lim="400000"/>
                    </a:lnB>
                  </a:tcPr>
                </a:tc>
                <a:tc>
                  <a:txBody>
                    <a:bodyPr/>
                    <a:lstStyle/>
                    <a:p>
                      <a:pPr algn="ctr" defTabSz="457200">
                        <a:lnSpc>
                          <a:spcPts val="3700"/>
                        </a:lnSpc>
                        <a:spcBef>
                          <a:spcPts val="1200"/>
                        </a:spcBef>
                        <a:defRPr sz="1800"/>
                      </a:pPr>
                      <a:r>
                        <a:rPr sz="1600"/>
                        <a:t>0</a:t>
                      </a:r>
                    </a:p>
                  </a:txBody>
                  <a:tcPr marL="12700" marR="12700" marT="12700" marB="12700" anchor="ctr" horzOverflow="overflow">
                    <a:lnL w="12700">
                      <a:solidFill>
                        <a:srgbClr val="191818"/>
                      </a:solidFill>
                      <a:miter lim="400000"/>
                    </a:lnL>
                    <a:lnR w="12700">
                      <a:solidFill>
                        <a:srgbClr val="191818"/>
                      </a:solidFill>
                      <a:miter lim="400000"/>
                    </a:lnR>
                    <a:lnT w="12700">
                      <a:solidFill>
                        <a:srgbClr val="191818"/>
                      </a:solidFill>
                      <a:miter lim="400000"/>
                    </a:lnT>
                    <a:lnB w="12700">
                      <a:solidFill>
                        <a:srgbClr val="181818"/>
                      </a:solidFill>
                      <a:miter lim="400000"/>
                    </a:lnB>
                  </a:tcPr>
                </a:tc>
                <a:tc>
                  <a:txBody>
                    <a:bodyPr/>
                    <a:lstStyle/>
                    <a:p>
                      <a:pPr algn="ctr" defTabSz="457200">
                        <a:lnSpc>
                          <a:spcPts val="3700"/>
                        </a:lnSpc>
                        <a:spcBef>
                          <a:spcPts val="1200"/>
                        </a:spcBef>
                        <a:defRPr sz="1800"/>
                      </a:pPr>
                      <a:r>
                        <a:rPr sz="1600"/>
                        <a:t>1</a:t>
                      </a:r>
                    </a:p>
                  </a:txBody>
                  <a:tcPr marL="12700" marR="12700" marT="12700" marB="12700" anchor="ctr" horzOverflow="overflow">
                    <a:lnL w="12700">
                      <a:solidFill>
                        <a:srgbClr val="191818"/>
                      </a:solidFill>
                      <a:miter lim="400000"/>
                    </a:lnL>
                    <a:lnR w="12700">
                      <a:solidFill>
                        <a:srgbClr val="191818"/>
                      </a:solidFill>
                      <a:miter lim="400000"/>
                    </a:lnR>
                    <a:lnT w="12700">
                      <a:solidFill>
                        <a:srgbClr val="191818"/>
                      </a:solidFill>
                      <a:miter lim="400000"/>
                    </a:lnT>
                    <a:lnB w="12700">
                      <a:solidFill>
                        <a:srgbClr val="191818"/>
                      </a:solidFill>
                      <a:miter lim="400000"/>
                    </a:lnB>
                  </a:tcPr>
                </a:tc>
                <a:tc>
                  <a:txBody>
                    <a:bodyPr/>
                    <a:lstStyle/>
                    <a:p>
                      <a:pPr algn="ctr" defTabSz="457200">
                        <a:lnSpc>
                          <a:spcPts val="3700"/>
                        </a:lnSpc>
                        <a:spcBef>
                          <a:spcPts val="1200"/>
                        </a:spcBef>
                        <a:defRPr sz="1800"/>
                      </a:pPr>
                      <a:r>
                        <a:rPr sz="1600" b="1"/>
                        <a:t>1</a:t>
                      </a:r>
                    </a:p>
                  </a:txBody>
                  <a:tcPr marL="12700" marR="12700" marT="12700" marB="12700" anchor="ctr" horzOverflow="overflow">
                    <a:lnL w="12700">
                      <a:solidFill>
                        <a:srgbClr val="191818"/>
                      </a:solidFill>
                      <a:miter lim="400000"/>
                    </a:lnL>
                    <a:lnR w="12700">
                      <a:solidFill>
                        <a:srgbClr val="191818"/>
                      </a:solidFill>
                      <a:miter lim="400000"/>
                    </a:lnR>
                    <a:lnT w="12700">
                      <a:solidFill>
                        <a:srgbClr val="191818"/>
                      </a:solidFill>
                      <a:miter lim="400000"/>
                    </a:lnT>
                    <a:lnB w="12700">
                      <a:solidFill>
                        <a:srgbClr val="191818"/>
                      </a:solidFill>
                      <a:miter lim="400000"/>
                    </a:lnB>
                  </a:tcPr>
                </a:tc>
                <a:extLst>
                  <a:ext uri="{0D108BD9-81ED-4DB2-BD59-A6C34878D82A}">
                    <a16:rowId xmlns:a16="http://schemas.microsoft.com/office/drawing/2014/main" val="10006"/>
                  </a:ext>
                </a:extLst>
              </a:tr>
              <a:tr h="438605">
                <a:tc>
                  <a:txBody>
                    <a:bodyPr/>
                    <a:lstStyle/>
                    <a:p>
                      <a:pPr algn="ctr">
                        <a:defRPr sz="1800"/>
                      </a:pPr>
                      <a:endParaRPr/>
                    </a:p>
                  </a:txBody>
                  <a:tcPr marL="12700" marR="12700" marT="12700" marB="12700" anchor="ctr" horzOverflow="overflow">
                    <a:lnL w="12700">
                      <a:solidFill>
                        <a:srgbClr val="191818"/>
                      </a:solidFill>
                      <a:miter lim="400000"/>
                    </a:lnL>
                    <a:lnR w="12700">
                      <a:solidFill>
                        <a:srgbClr val="191818"/>
                      </a:solidFill>
                      <a:miter lim="400000"/>
                    </a:lnR>
                    <a:lnT w="12700">
                      <a:solidFill>
                        <a:srgbClr val="1A1919"/>
                      </a:solidFill>
                      <a:miter lim="400000"/>
                    </a:lnT>
                    <a:lnB w="12700">
                      <a:solidFill>
                        <a:srgbClr val="1A1919"/>
                      </a:solidFill>
                      <a:miter lim="400000"/>
                    </a:lnB>
                  </a:tcPr>
                </a:tc>
                <a:tc gridSpan="2">
                  <a:txBody>
                    <a:bodyPr/>
                    <a:lstStyle/>
                    <a:p>
                      <a:pPr algn="ctr" defTabSz="457200">
                        <a:lnSpc>
                          <a:spcPts val="3700"/>
                        </a:lnSpc>
                        <a:spcBef>
                          <a:spcPts val="1200"/>
                        </a:spcBef>
                        <a:defRPr sz="1800"/>
                      </a:pPr>
                      <a:r>
                        <a:rPr sz="1600" b="1"/>
                        <a:t>Total Number of Literary Passages</a:t>
                      </a:r>
                    </a:p>
                  </a:txBody>
                  <a:tcPr marL="12700" marR="12700" marT="12700" marB="12700" anchor="ctr" horzOverflow="overflow">
                    <a:lnL w="12700">
                      <a:solidFill>
                        <a:srgbClr val="191818"/>
                      </a:solidFill>
                      <a:miter lim="400000"/>
                    </a:lnL>
                    <a:lnR w="12700">
                      <a:solidFill>
                        <a:srgbClr val="191818"/>
                      </a:solidFill>
                      <a:miter lim="400000"/>
                    </a:lnR>
                    <a:lnT w="12700">
                      <a:solidFill>
                        <a:srgbClr val="181818"/>
                      </a:solidFill>
                      <a:miter lim="400000"/>
                    </a:lnT>
                    <a:lnB w="12700">
                      <a:solidFill>
                        <a:srgbClr val="181818"/>
                      </a:solidFill>
                      <a:miter lim="400000"/>
                    </a:lnB>
                  </a:tcPr>
                </a:tc>
                <a:tc hMerge="1">
                  <a:txBody>
                    <a:bodyPr/>
                    <a:lstStyle/>
                    <a:p>
                      <a:endParaRPr lang="en-US"/>
                    </a:p>
                  </a:txBody>
                  <a:tcPr/>
                </a:tc>
                <a:tc>
                  <a:txBody>
                    <a:bodyPr/>
                    <a:lstStyle/>
                    <a:p>
                      <a:pPr algn="ctr" defTabSz="457200">
                        <a:lnSpc>
                          <a:spcPts val="3700"/>
                        </a:lnSpc>
                        <a:spcBef>
                          <a:spcPts val="1200"/>
                        </a:spcBef>
                        <a:defRPr sz="1800"/>
                      </a:pPr>
                      <a:r>
                        <a:rPr sz="1600" b="1"/>
                        <a:t>3–5</a:t>
                      </a:r>
                    </a:p>
                  </a:txBody>
                  <a:tcPr marL="12700" marR="12700" marT="12700" marB="12700" anchor="ctr" horzOverflow="overflow">
                    <a:lnL w="12700">
                      <a:solidFill>
                        <a:srgbClr val="191818"/>
                      </a:solidFill>
                      <a:miter lim="400000"/>
                    </a:lnL>
                    <a:lnR w="12700">
                      <a:solidFill>
                        <a:srgbClr val="191818"/>
                      </a:solidFill>
                      <a:miter lim="400000"/>
                    </a:lnR>
                    <a:lnT w="12700">
                      <a:solidFill>
                        <a:srgbClr val="191818"/>
                      </a:solidFill>
                      <a:miter lim="400000"/>
                    </a:lnT>
                    <a:lnB w="12700">
                      <a:solidFill>
                        <a:srgbClr val="191818"/>
                      </a:solidFill>
                      <a:miter lim="400000"/>
                    </a:lnB>
                  </a:tcPr>
                </a:tc>
                <a:extLst>
                  <a:ext uri="{0D108BD9-81ED-4DB2-BD59-A6C34878D82A}">
                    <a16:rowId xmlns:a16="http://schemas.microsoft.com/office/drawing/2014/main" val="10007"/>
                  </a:ext>
                </a:extLst>
              </a:tr>
              <a:tr h="749284">
                <a:tc>
                  <a:txBody>
                    <a:bodyPr/>
                    <a:lstStyle/>
                    <a:p>
                      <a:pPr algn="ctr">
                        <a:defRPr sz="1800"/>
                      </a:pPr>
                      <a:endParaRPr/>
                    </a:p>
                  </a:txBody>
                  <a:tcPr marL="12700" marR="12700" marT="12700" marB="12700" anchor="ctr" horzOverflow="overflow">
                    <a:lnL w="12700">
                      <a:solidFill>
                        <a:srgbClr val="191818"/>
                      </a:solidFill>
                      <a:miter lim="400000"/>
                    </a:lnL>
                    <a:lnR w="12700">
                      <a:solidFill>
                        <a:srgbClr val="191818"/>
                      </a:solidFill>
                      <a:miter lim="400000"/>
                    </a:lnR>
                    <a:lnT w="12700">
                      <a:solidFill>
                        <a:srgbClr val="1A1919"/>
                      </a:solidFill>
                      <a:miter lim="400000"/>
                    </a:lnT>
                    <a:lnB w="12700">
                      <a:solidFill>
                        <a:srgbClr val="1A1919"/>
                      </a:solidFill>
                      <a:miter lim="400000"/>
                    </a:lnB>
                  </a:tcPr>
                </a:tc>
                <a:tc gridSpan="2">
                  <a:txBody>
                    <a:bodyPr/>
                    <a:lstStyle/>
                    <a:p>
                      <a:pPr algn="ctr" defTabSz="457200">
                        <a:lnSpc>
                          <a:spcPts val="3700"/>
                        </a:lnSpc>
                        <a:spcBef>
                          <a:spcPts val="1200"/>
                        </a:spcBef>
                        <a:defRPr sz="1800"/>
                      </a:pPr>
                      <a:r>
                        <a:rPr sz="1600" b="1"/>
                        <a:t>Total Number of Informational Passages</a:t>
                      </a:r>
                    </a:p>
                  </a:txBody>
                  <a:tcPr marL="12700" marR="12700" marT="12700" marB="12700" anchor="ctr" horzOverflow="overflow">
                    <a:lnL w="12700">
                      <a:solidFill>
                        <a:srgbClr val="191818"/>
                      </a:solidFill>
                      <a:miter lim="400000"/>
                    </a:lnL>
                    <a:lnR w="12700">
                      <a:solidFill>
                        <a:srgbClr val="191818"/>
                      </a:solidFill>
                      <a:miter lim="400000"/>
                    </a:lnR>
                    <a:lnT w="12700">
                      <a:solidFill>
                        <a:srgbClr val="181818"/>
                      </a:solidFill>
                      <a:miter lim="400000"/>
                    </a:lnT>
                    <a:lnB w="12700">
                      <a:solidFill>
                        <a:srgbClr val="181818"/>
                      </a:solidFill>
                      <a:miter lim="400000"/>
                    </a:lnB>
                  </a:tcPr>
                </a:tc>
                <a:tc hMerge="1">
                  <a:txBody>
                    <a:bodyPr/>
                    <a:lstStyle/>
                    <a:p>
                      <a:endParaRPr lang="en-US"/>
                    </a:p>
                  </a:txBody>
                  <a:tcPr/>
                </a:tc>
                <a:tc>
                  <a:txBody>
                    <a:bodyPr/>
                    <a:lstStyle/>
                    <a:p>
                      <a:pPr algn="ctr" defTabSz="457200">
                        <a:lnSpc>
                          <a:spcPts val="3700"/>
                        </a:lnSpc>
                        <a:spcBef>
                          <a:spcPts val="1200"/>
                        </a:spcBef>
                        <a:defRPr sz="1800"/>
                      </a:pPr>
                      <a:r>
                        <a:rPr sz="1600" b="1"/>
                        <a:t>3–5</a:t>
                      </a:r>
                    </a:p>
                  </a:txBody>
                  <a:tcPr marL="12700" marR="12700" marT="12700" marB="12700" anchor="ctr" horzOverflow="overflow">
                    <a:lnL w="12700">
                      <a:solidFill>
                        <a:srgbClr val="191818"/>
                      </a:solidFill>
                      <a:miter lim="400000"/>
                    </a:lnL>
                    <a:lnR w="12700">
                      <a:solidFill>
                        <a:srgbClr val="191818"/>
                      </a:solidFill>
                      <a:miter lim="400000"/>
                    </a:lnR>
                    <a:lnT w="12700">
                      <a:solidFill>
                        <a:srgbClr val="191818"/>
                      </a:solidFill>
                      <a:miter lim="400000"/>
                    </a:lnT>
                    <a:lnB w="12700">
                      <a:solidFill>
                        <a:srgbClr val="191818"/>
                      </a:solidFill>
                      <a:miter lim="400000"/>
                    </a:lnB>
                  </a:tcPr>
                </a:tc>
                <a:extLst>
                  <a:ext uri="{0D108BD9-81ED-4DB2-BD59-A6C34878D82A}">
                    <a16:rowId xmlns:a16="http://schemas.microsoft.com/office/drawing/2014/main" val="10008"/>
                  </a:ext>
                </a:extLst>
              </a:tr>
            </a:tbl>
          </a:graphicData>
        </a:graphic>
      </p:graphicFrame>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Advice for Students - ELA"/>
          <p:cNvSpPr txBox="1">
            <a:spLocks noGrp="1"/>
          </p:cNvSpPr>
          <p:nvPr>
            <p:ph type="title"/>
          </p:nvPr>
        </p:nvSpPr>
        <p:spPr>
          <a:xfrm>
            <a:off x="457200" y="574833"/>
            <a:ext cx="8229600" cy="1143001"/>
          </a:xfrm>
          <a:prstGeom prst="rect">
            <a:avLst/>
          </a:prstGeom>
        </p:spPr>
        <p:txBody>
          <a:bodyPr/>
          <a:lstStyle>
            <a:lvl1pPr>
              <a:defRPr sz="3100">
                <a:solidFill>
                  <a:srgbClr val="EBEB2A"/>
                </a:solidFill>
              </a:defRPr>
            </a:lvl1pPr>
          </a:lstStyle>
          <a:p>
            <a:r>
              <a:t>Advice for Students - ELA</a:t>
            </a:r>
          </a:p>
        </p:txBody>
      </p:sp>
      <p:sp>
        <p:nvSpPr>
          <p:cNvPr id="156" name="Text"/>
          <p:cNvSpPr txBox="1"/>
          <p:nvPr/>
        </p:nvSpPr>
        <p:spPr>
          <a:xfrm>
            <a:off x="4302882" y="3249929"/>
            <a:ext cx="538236" cy="358141"/>
          </a:xfrm>
          <a:prstGeom prst="rect">
            <a:avLst/>
          </a:prstGeom>
          <a:ln w="12700">
            <a:miter lim="400000"/>
          </a:ln>
        </p:spPr>
        <p:txBody>
          <a:bodyPr wrap="none" lIns="45719" rIns="45719">
            <a:spAutoFit/>
          </a:bodyPr>
          <a:lstStyle/>
          <a:p>
            <a:endParaRPr/>
          </a:p>
        </p:txBody>
      </p:sp>
      <p:pic>
        <p:nvPicPr>
          <p:cNvPr id="157" name="Image" descr="Image"/>
          <p:cNvPicPr>
            <a:picLocks noChangeAspect="1"/>
          </p:cNvPicPr>
          <p:nvPr/>
        </p:nvPicPr>
        <p:blipFill>
          <a:blip r:embed="rId2"/>
          <a:srcRect l="1" t="1955" b="1955"/>
          <a:stretch>
            <a:fillRect/>
          </a:stretch>
        </p:blipFill>
        <p:spPr>
          <a:xfrm>
            <a:off x="885542" y="1387579"/>
            <a:ext cx="7821400" cy="5248377"/>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ample Multiple Choice Question"/>
          <p:cNvSpPr txBox="1">
            <a:spLocks noGrp="1"/>
          </p:cNvSpPr>
          <p:nvPr>
            <p:ph type="title"/>
          </p:nvPr>
        </p:nvSpPr>
        <p:spPr>
          <a:xfrm>
            <a:off x="457200" y="443852"/>
            <a:ext cx="8229600" cy="1371155"/>
          </a:xfrm>
          <a:prstGeom prst="rect">
            <a:avLst/>
          </a:prstGeom>
        </p:spPr>
        <p:txBody>
          <a:bodyPr/>
          <a:lstStyle>
            <a:lvl1pPr>
              <a:defRPr sz="2800">
                <a:solidFill>
                  <a:srgbClr val="FAF27E"/>
                </a:solidFill>
              </a:defRPr>
            </a:lvl1pPr>
          </a:lstStyle>
          <a:p>
            <a:r>
              <a:t>Sample Multiple Choice Question</a:t>
            </a:r>
          </a:p>
        </p:txBody>
      </p:sp>
      <p:sp>
        <p:nvSpPr>
          <p:cNvPr id="160" name="2019-released-items-ela-g3.pdf"/>
          <p:cNvSpPr txBox="1"/>
          <p:nvPr/>
        </p:nvSpPr>
        <p:spPr>
          <a:xfrm>
            <a:off x="281912" y="6462603"/>
            <a:ext cx="2249722" cy="269241"/>
          </a:xfrm>
          <a:prstGeom prst="rect">
            <a:avLst/>
          </a:prstGeom>
          <a:ln w="12700">
            <a:miter lim="400000"/>
          </a:ln>
          <a:effectLst>
            <a:outerShdw blurRad="38100" dist="23000" dir="5400000" rotWithShape="0">
              <a:srgbClr val="000000">
                <a:alpha val="3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200">
                <a:solidFill>
                  <a:srgbClr val="FFFFFF"/>
                </a:solidFill>
              </a:defRPr>
            </a:lvl1pPr>
          </a:lstStyle>
          <a:p>
            <a:r>
              <a:t>2019-released-items-ela-g3.pdf</a:t>
            </a:r>
          </a:p>
        </p:txBody>
      </p:sp>
      <p:pic>
        <p:nvPicPr>
          <p:cNvPr id="161" name="Image" descr="Image"/>
          <p:cNvPicPr>
            <a:picLocks noChangeAspect="1"/>
          </p:cNvPicPr>
          <p:nvPr/>
        </p:nvPicPr>
        <p:blipFill>
          <a:blip r:embed="rId2"/>
          <a:srcRect b="5610"/>
          <a:stretch>
            <a:fillRect/>
          </a:stretch>
        </p:blipFill>
        <p:spPr>
          <a:xfrm>
            <a:off x="1264517" y="1317815"/>
            <a:ext cx="7006576" cy="3421076"/>
          </a:xfrm>
          <a:prstGeom prst="rect">
            <a:avLst/>
          </a:prstGeom>
          <a:ln w="12700">
            <a:miter lim="400000"/>
          </a:ln>
        </p:spPr>
      </p:pic>
      <p:sp>
        <p:nvSpPr>
          <p:cNvPr id="162" name="In paragraph 9, what is the most likely reason Riley stays quiet as she and Craig walk home?…"/>
          <p:cNvSpPr txBox="1"/>
          <p:nvPr/>
        </p:nvSpPr>
        <p:spPr>
          <a:xfrm>
            <a:off x="1278245" y="4690452"/>
            <a:ext cx="6978977" cy="20001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defTabSz="450215">
              <a:lnSpc>
                <a:spcPct val="120000"/>
              </a:lnSpc>
              <a:spcBef>
                <a:spcPts val="700"/>
              </a:spcBef>
              <a:defRPr sz="1300">
                <a:solidFill>
                  <a:srgbClr val="FFFFFF"/>
                </a:solidFill>
                <a:latin typeface="Helvetica"/>
                <a:ea typeface="Helvetica"/>
                <a:cs typeface="Helvetica"/>
                <a:sym typeface="Helvetica"/>
              </a:defRPr>
            </a:pPr>
            <a:r>
              <a:t>In paragraph 9, what is the most likely reason Riley stays quiet as she and Craig walk home? </a:t>
            </a:r>
            <a:endParaRPr sz="1200">
              <a:latin typeface="Times New Roman"/>
              <a:ea typeface="Times New Roman"/>
              <a:cs typeface="Times New Roman"/>
              <a:sym typeface="Times New Roman"/>
            </a:endParaRPr>
          </a:p>
          <a:p>
            <a:pPr marL="478895" indent="-209655" defTabSz="450215">
              <a:lnSpc>
                <a:spcPct val="120000"/>
              </a:lnSpc>
              <a:spcBef>
                <a:spcPts val="700"/>
              </a:spcBef>
              <a:buSzPct val="100000"/>
              <a:buFont typeface="Times New Roman"/>
              <a:buAutoNum type="arabicPeriod"/>
              <a:tabLst>
                <a:tab pos="444500" algn="l"/>
              </a:tabLst>
              <a:defRPr sz="1300">
                <a:solidFill>
                  <a:srgbClr val="FFFFFF"/>
                </a:solidFill>
                <a:latin typeface="Helvetica"/>
                <a:ea typeface="Helvetica"/>
                <a:cs typeface="Helvetica"/>
                <a:sym typeface="Helvetica"/>
              </a:defRPr>
            </a:pPr>
            <a:r>
              <a:rPr sz="1400"/>
              <a:t>A  </a:t>
            </a:r>
            <a:r>
              <a:t>She is thinking about how well she played hockey. </a:t>
            </a:r>
            <a:endParaRPr sz="1200">
              <a:latin typeface="Times New Roman"/>
              <a:ea typeface="Times New Roman"/>
              <a:cs typeface="Times New Roman"/>
              <a:sym typeface="Times New Roman"/>
            </a:endParaRPr>
          </a:p>
          <a:p>
            <a:pPr marL="478895" indent="-209655" defTabSz="450215">
              <a:lnSpc>
                <a:spcPct val="120000"/>
              </a:lnSpc>
              <a:spcBef>
                <a:spcPts val="700"/>
              </a:spcBef>
              <a:buSzPct val="100000"/>
              <a:buFont typeface="Times New Roman"/>
              <a:buAutoNum type="arabicPeriod"/>
              <a:tabLst>
                <a:tab pos="444500" algn="l"/>
              </a:tabLst>
              <a:defRPr sz="1300">
                <a:solidFill>
                  <a:srgbClr val="FFFFFF"/>
                </a:solidFill>
                <a:latin typeface="Helvetica"/>
                <a:ea typeface="Helvetica"/>
                <a:cs typeface="Helvetica"/>
                <a:sym typeface="Helvetica"/>
              </a:defRPr>
            </a:pPr>
            <a:r>
              <a:rPr sz="1400"/>
              <a:t>B  </a:t>
            </a:r>
            <a:r>
              <a:t>She is upset with Craig because he hurt her back. </a:t>
            </a:r>
            <a:endParaRPr sz="1200">
              <a:latin typeface="Times New Roman"/>
              <a:ea typeface="Times New Roman"/>
              <a:cs typeface="Times New Roman"/>
              <a:sym typeface="Times New Roman"/>
            </a:endParaRPr>
          </a:p>
          <a:p>
            <a:pPr marL="478895" indent="-209655" defTabSz="450215">
              <a:lnSpc>
                <a:spcPct val="120000"/>
              </a:lnSpc>
              <a:spcBef>
                <a:spcPts val="700"/>
              </a:spcBef>
              <a:buSzPct val="100000"/>
              <a:buFont typeface="Times New Roman"/>
              <a:buAutoNum type="arabicPeriod"/>
              <a:tabLst>
                <a:tab pos="444500" algn="l"/>
              </a:tabLst>
              <a:defRPr sz="1300">
                <a:solidFill>
                  <a:srgbClr val="FFFFFF"/>
                </a:solidFill>
                <a:latin typeface="Helvetica"/>
                <a:ea typeface="Helvetica"/>
                <a:cs typeface="Helvetica"/>
                <a:sym typeface="Helvetica"/>
              </a:defRPr>
            </a:pPr>
            <a:r>
              <a:rPr sz="1400"/>
              <a:t>C  </a:t>
            </a:r>
            <a:r>
              <a:t>She is thinking about how to get skates for Craig. </a:t>
            </a:r>
            <a:endParaRPr sz="1200">
              <a:latin typeface="Times New Roman"/>
              <a:ea typeface="Times New Roman"/>
              <a:cs typeface="Times New Roman"/>
              <a:sym typeface="Times New Roman"/>
            </a:endParaRPr>
          </a:p>
          <a:p>
            <a:pPr marL="478895" indent="-209655" defTabSz="450215">
              <a:lnSpc>
                <a:spcPct val="120000"/>
              </a:lnSpc>
              <a:spcBef>
                <a:spcPts val="700"/>
              </a:spcBef>
              <a:buSzPct val="100000"/>
              <a:buFont typeface="Times New Roman"/>
              <a:buAutoNum type="arabicPeriod"/>
              <a:tabLst>
                <a:tab pos="444500" algn="l"/>
              </a:tabLst>
              <a:defRPr sz="1300">
                <a:solidFill>
                  <a:srgbClr val="FFFFFF"/>
                </a:solidFill>
                <a:latin typeface="Helvetica"/>
                <a:ea typeface="Helvetica"/>
                <a:cs typeface="Helvetica"/>
                <a:sym typeface="Helvetica"/>
              </a:defRPr>
            </a:pPr>
            <a:r>
              <a:rPr sz="1400"/>
              <a:t>D  </a:t>
            </a:r>
            <a:r>
              <a:t>She is tired from skating in the hockey game. </a:t>
            </a:r>
            <a:endParaRPr sz="1200">
              <a:latin typeface="Times New Roman"/>
              <a:ea typeface="Times New Roman"/>
              <a:cs typeface="Times New Roman"/>
              <a:sym typeface="Times New Roman"/>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Sample Short Answer Question"/>
          <p:cNvSpPr txBox="1">
            <a:spLocks noGrp="1"/>
          </p:cNvSpPr>
          <p:nvPr>
            <p:ph type="title"/>
          </p:nvPr>
        </p:nvSpPr>
        <p:spPr>
          <a:xfrm>
            <a:off x="457200" y="608506"/>
            <a:ext cx="8229600" cy="1143001"/>
          </a:xfrm>
          <a:prstGeom prst="rect">
            <a:avLst/>
          </a:prstGeom>
        </p:spPr>
        <p:txBody>
          <a:bodyPr/>
          <a:lstStyle>
            <a:lvl1pPr>
              <a:defRPr sz="3100">
                <a:solidFill>
                  <a:srgbClr val="FAE653"/>
                </a:solidFill>
              </a:defRPr>
            </a:lvl1pPr>
          </a:lstStyle>
          <a:p>
            <a:r>
              <a:t>Sample Short Answer Question</a:t>
            </a:r>
          </a:p>
        </p:txBody>
      </p:sp>
      <p:sp>
        <p:nvSpPr>
          <p:cNvPr id="165" name="2019-released-items-ela-g4.pdf"/>
          <p:cNvSpPr txBox="1"/>
          <p:nvPr/>
        </p:nvSpPr>
        <p:spPr>
          <a:xfrm>
            <a:off x="216965" y="6396176"/>
            <a:ext cx="2249722"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200">
                <a:solidFill>
                  <a:srgbClr val="FFFFFF"/>
                </a:solidFill>
              </a:defRPr>
            </a:lvl1pPr>
          </a:lstStyle>
          <a:p>
            <a:r>
              <a:t>2019-released-items-ela-g4.pdf</a:t>
            </a:r>
          </a:p>
        </p:txBody>
      </p:sp>
      <p:pic>
        <p:nvPicPr>
          <p:cNvPr id="166" name="Image" descr="Image"/>
          <p:cNvPicPr>
            <a:picLocks noChangeAspect="1"/>
          </p:cNvPicPr>
          <p:nvPr/>
        </p:nvPicPr>
        <p:blipFill>
          <a:blip r:embed="rId2"/>
          <a:stretch>
            <a:fillRect/>
          </a:stretch>
        </p:blipFill>
        <p:spPr>
          <a:xfrm>
            <a:off x="548169" y="1679294"/>
            <a:ext cx="8229601" cy="2032940"/>
          </a:xfrm>
          <a:prstGeom prst="rect">
            <a:avLst/>
          </a:prstGeom>
          <a:ln w="12700">
            <a:miter lim="400000"/>
          </a:ln>
        </p:spPr>
      </p:pic>
      <p:pic>
        <p:nvPicPr>
          <p:cNvPr id="167" name="Image" descr="Image"/>
          <p:cNvPicPr>
            <a:picLocks noChangeAspect="1"/>
          </p:cNvPicPr>
          <p:nvPr/>
        </p:nvPicPr>
        <p:blipFill>
          <a:blip r:embed="rId3"/>
          <a:stretch>
            <a:fillRect/>
          </a:stretch>
        </p:blipFill>
        <p:spPr>
          <a:xfrm>
            <a:off x="210272" y="3847634"/>
            <a:ext cx="8723456" cy="2154937"/>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ample Extended Response Question"/>
          <p:cNvSpPr txBox="1">
            <a:spLocks noGrp="1"/>
          </p:cNvSpPr>
          <p:nvPr>
            <p:ph type="title"/>
          </p:nvPr>
        </p:nvSpPr>
        <p:spPr>
          <a:xfrm>
            <a:off x="492814" y="283541"/>
            <a:ext cx="8001001" cy="1143001"/>
          </a:xfrm>
          <a:prstGeom prst="rect">
            <a:avLst/>
          </a:prstGeom>
        </p:spPr>
        <p:txBody>
          <a:bodyPr/>
          <a:lstStyle/>
          <a:p>
            <a:pPr algn="ctr" defTabSz="466344">
              <a:defRPr sz="2295"/>
            </a:pPr>
            <a:br/>
            <a:br/>
            <a:r>
              <a:rPr sz="2499"/>
              <a:t>Sample Extended Response Question</a:t>
            </a:r>
          </a:p>
        </p:txBody>
      </p:sp>
      <p:sp>
        <p:nvSpPr>
          <p:cNvPr id="170" name="2019-released-items-ela-g5.pdf"/>
          <p:cNvSpPr txBox="1"/>
          <p:nvPr/>
        </p:nvSpPr>
        <p:spPr>
          <a:xfrm>
            <a:off x="130551" y="6346856"/>
            <a:ext cx="2249721" cy="269241"/>
          </a:xfrm>
          <a:prstGeom prst="rect">
            <a:avLst/>
          </a:prstGeom>
          <a:ln w="12700">
            <a:miter lim="400000"/>
          </a:ln>
          <a:effectLst>
            <a:outerShdw blurRad="38100" dist="23000" dir="5400000" rotWithShape="0">
              <a:srgbClr val="000000">
                <a:alpha val="3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200">
                <a:solidFill>
                  <a:srgbClr val="FFFFFF"/>
                </a:solidFill>
              </a:defRPr>
            </a:lvl1pPr>
          </a:lstStyle>
          <a:p>
            <a:r>
              <a:t>2019-released-items-ela-g5.pdf</a:t>
            </a:r>
          </a:p>
        </p:txBody>
      </p:sp>
      <p:pic>
        <p:nvPicPr>
          <p:cNvPr id="171" name="Image" descr="Image"/>
          <p:cNvPicPr>
            <a:picLocks noChangeAspect="1"/>
          </p:cNvPicPr>
          <p:nvPr/>
        </p:nvPicPr>
        <p:blipFill>
          <a:blip r:embed="rId2"/>
          <a:stretch>
            <a:fillRect/>
          </a:stretch>
        </p:blipFill>
        <p:spPr>
          <a:xfrm>
            <a:off x="359855" y="1417356"/>
            <a:ext cx="8424290" cy="4707365"/>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NYS Math Tests"/>
          <p:cNvSpPr txBox="1">
            <a:spLocks noGrp="1"/>
          </p:cNvSpPr>
          <p:nvPr>
            <p:ph type="title"/>
          </p:nvPr>
        </p:nvSpPr>
        <p:spPr>
          <a:prstGeom prst="rect">
            <a:avLst/>
          </a:prstGeom>
        </p:spPr>
        <p:txBody>
          <a:bodyPr/>
          <a:lstStyle>
            <a:lvl1pPr algn="ctr" defTabSz="905255">
              <a:defRPr sz="3564">
                <a:solidFill>
                  <a:srgbClr val="44FAFF"/>
                </a:solidFill>
              </a:defRPr>
            </a:lvl1pPr>
          </a:lstStyle>
          <a:p>
            <a:r>
              <a:t>NYS Math Tests</a:t>
            </a:r>
          </a:p>
        </p:txBody>
      </p:sp>
      <p:sp>
        <p:nvSpPr>
          <p:cNvPr id="174" name="Tests are untimed…"/>
          <p:cNvSpPr txBox="1">
            <a:spLocks noGrp="1"/>
          </p:cNvSpPr>
          <p:nvPr>
            <p:ph type="body" idx="1"/>
          </p:nvPr>
        </p:nvSpPr>
        <p:spPr>
          <a:prstGeom prst="rect">
            <a:avLst/>
          </a:prstGeom>
        </p:spPr>
        <p:txBody>
          <a:bodyPr/>
          <a:lstStyle/>
          <a:p>
            <a:pPr marL="209169" indent="-209169" defTabSz="557784">
              <a:spcBef>
                <a:spcPts val="400"/>
              </a:spcBef>
              <a:defRPr sz="1708"/>
            </a:pPr>
            <a:r>
              <a:t>Tests are untimed</a:t>
            </a:r>
          </a:p>
          <a:p>
            <a:pPr marL="209169" indent="-209169" defTabSz="557784">
              <a:spcBef>
                <a:spcPts val="400"/>
              </a:spcBef>
              <a:defRPr sz="1708"/>
            </a:pPr>
            <a:r>
              <a:t>Students will be provided with as much time as necessary to complete each test session within regular school hours </a:t>
            </a:r>
          </a:p>
          <a:p>
            <a:pPr marL="209169" indent="-209169" defTabSz="557784">
              <a:spcBef>
                <a:spcPts val="400"/>
              </a:spcBef>
              <a:defRPr sz="1708"/>
            </a:pPr>
            <a:r>
              <a:t>Students may work for as long as they need, </a:t>
            </a:r>
            <a:r>
              <a:rPr u="sng"/>
              <a:t>as long as they are working productively</a:t>
            </a:r>
          </a:p>
          <a:p>
            <a:pPr marL="209169" indent="-209169" defTabSz="557784">
              <a:spcBef>
                <a:spcPts val="400"/>
              </a:spcBef>
              <a:defRPr sz="1708"/>
            </a:pPr>
            <a:r>
              <a:t>Students in grade 3 will likely need approximately 55-65 minutes of working time to complete Session 1 and 60–70 minutes of working time to complete Session 2 </a:t>
            </a:r>
          </a:p>
          <a:p>
            <a:pPr marL="209169" indent="-209169" defTabSz="557784">
              <a:spcBef>
                <a:spcPts val="400"/>
              </a:spcBef>
              <a:defRPr sz="1708"/>
            </a:pPr>
            <a:r>
              <a:t>Students in grade 4 will likely need approximately 65-75 minutes of working time to complete Session 1 and 65–75 minutes of working time to complete Session 2</a:t>
            </a:r>
          </a:p>
          <a:p>
            <a:pPr marL="209169" indent="-209169" defTabSz="557784">
              <a:spcBef>
                <a:spcPts val="400"/>
              </a:spcBef>
              <a:defRPr sz="1708"/>
            </a:pPr>
            <a:r>
              <a:t>Students in grade 5 will likely need approximately 80–90 minutes of working time to complete Session 1 and 70–80 minutes of working time to complete Session 2 </a:t>
            </a:r>
            <a:endParaRPr sz="732"/>
          </a:p>
          <a:p>
            <a:pPr marL="209169" indent="-209169" defTabSz="557784">
              <a:spcBef>
                <a:spcPts val="400"/>
              </a:spcBef>
              <a:defRPr sz="1708"/>
            </a:pPr>
            <a:r>
              <a:t>If students are still working, but most of their class has completed the test, they may be relocated to another room to finish</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Types of Questions - Math"/>
          <p:cNvSpPr txBox="1">
            <a:spLocks noGrp="1"/>
          </p:cNvSpPr>
          <p:nvPr>
            <p:ph type="title"/>
          </p:nvPr>
        </p:nvSpPr>
        <p:spPr>
          <a:prstGeom prst="rect">
            <a:avLst/>
          </a:prstGeom>
        </p:spPr>
        <p:txBody>
          <a:bodyPr/>
          <a:lstStyle/>
          <a:p>
            <a:pPr defTabSz="466344">
              <a:defRPr sz="2243">
                <a:solidFill>
                  <a:srgbClr val="E9E082"/>
                </a:solidFill>
              </a:defRPr>
            </a:pPr>
            <a:endParaRPr/>
          </a:p>
          <a:p>
            <a:pPr defTabSz="466344">
              <a:defRPr sz="2243">
                <a:solidFill>
                  <a:srgbClr val="E9E082"/>
                </a:solidFill>
              </a:defRPr>
            </a:pPr>
            <a:endParaRPr/>
          </a:p>
          <a:p>
            <a:pPr defTabSz="466344">
              <a:defRPr sz="2703">
                <a:solidFill>
                  <a:srgbClr val="28E7E9"/>
                </a:solidFill>
              </a:defRPr>
            </a:pPr>
            <a:r>
              <a:t>Types of Questions - Math</a:t>
            </a:r>
          </a:p>
        </p:txBody>
      </p:sp>
      <p:sp>
        <p:nvSpPr>
          <p:cNvPr id="177" name="Some test questions target more than one standard or assess an entire cluster.  As such, many individual test questions assess September-to-April standards in conjunction with May–June standards from past grades.…"/>
          <p:cNvSpPr txBox="1"/>
          <p:nvPr/>
        </p:nvSpPr>
        <p:spPr>
          <a:xfrm>
            <a:off x="70490" y="1818978"/>
            <a:ext cx="9003021" cy="5374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defTabSz="457200">
              <a:spcBef>
                <a:spcPts val="1200"/>
              </a:spcBef>
              <a:defRPr>
                <a:solidFill>
                  <a:srgbClr val="FFFFFF"/>
                </a:solidFill>
                <a:latin typeface="Trebuchet MS"/>
                <a:ea typeface="Trebuchet MS"/>
                <a:cs typeface="Trebuchet MS"/>
                <a:sym typeface="Trebuchet MS"/>
              </a:defRPr>
            </a:pPr>
            <a:r>
              <a:t>Some test questions target more than one standard or assess an entire cluster.  As such, many individual test questions assess September-to-April standards in conjunction with May–June standards from past grades.</a:t>
            </a:r>
          </a:p>
          <a:p>
            <a:pPr algn="ctr" defTabSz="457200">
              <a:spcBef>
                <a:spcPts val="1200"/>
              </a:spcBef>
              <a:defRPr>
                <a:solidFill>
                  <a:srgbClr val="FFFFFF"/>
                </a:solidFill>
                <a:latin typeface="Trebuchet MS"/>
                <a:ea typeface="Trebuchet MS"/>
                <a:cs typeface="Trebuchet MS"/>
                <a:sym typeface="Trebuchet MS"/>
              </a:defRPr>
            </a:pPr>
            <a:endParaRPr/>
          </a:p>
          <a:p>
            <a:pPr algn="ctr" defTabSz="457200">
              <a:spcBef>
                <a:spcPts val="1200"/>
              </a:spcBef>
              <a:defRPr>
                <a:solidFill>
                  <a:srgbClr val="FFFFFF"/>
                </a:solidFill>
                <a:latin typeface="Trebuchet MS"/>
                <a:ea typeface="Trebuchet MS"/>
                <a:cs typeface="Trebuchet MS"/>
                <a:sym typeface="Trebuchet MS"/>
              </a:defRPr>
            </a:pPr>
            <a:r>
              <a:t>Multiple-Choice (1-point)</a:t>
            </a:r>
          </a:p>
          <a:p>
            <a:pPr defTabSz="457200">
              <a:spcBef>
                <a:spcPts val="1200"/>
              </a:spcBef>
              <a:defRPr>
                <a:solidFill>
                  <a:srgbClr val="FFFFFF"/>
                </a:solidFill>
                <a:latin typeface="Trebuchet MS"/>
                <a:ea typeface="Trebuchet MS"/>
                <a:cs typeface="Trebuchet MS"/>
                <a:sym typeface="Trebuchet MS"/>
              </a:defRPr>
            </a:pPr>
            <a:r>
              <a:t>Students select the correct response from four answer choices.  Many multiple-choice questions require students to complete multiple steps. Likewise, some of these questions are linked to more than one standard, drawing on the simultaneous application of multiple skills and concepts. Within answer choices, distractors</a:t>
            </a:r>
            <a:r>
              <a:rPr sz="700"/>
              <a:t>2 </a:t>
            </a:r>
            <a:r>
              <a:t>will all be based on plausible missteps. </a:t>
            </a:r>
            <a:endParaRPr>
              <a:solidFill>
                <a:srgbClr val="000000"/>
              </a:solidFill>
            </a:endParaRPr>
          </a:p>
          <a:p>
            <a:pPr defTabSz="457200">
              <a:spcBef>
                <a:spcPts val="1200"/>
              </a:spcBef>
              <a:defRPr>
                <a:solidFill>
                  <a:srgbClr val="FFFFFF"/>
                </a:solidFill>
                <a:latin typeface="Trebuchet MS"/>
                <a:ea typeface="Trebuchet MS"/>
                <a:cs typeface="Trebuchet MS"/>
                <a:sym typeface="Trebuchet MS"/>
              </a:defRPr>
            </a:pPr>
            <a:endParaRPr>
              <a:solidFill>
                <a:srgbClr val="000000"/>
              </a:solidFill>
            </a:endParaRPr>
          </a:p>
          <a:p>
            <a:pPr defTabSz="457200">
              <a:spcBef>
                <a:spcPts val="1200"/>
              </a:spcBef>
              <a:defRPr>
                <a:solidFill>
                  <a:srgbClr val="FFFFFF"/>
                </a:solidFill>
                <a:latin typeface="Trebuchet MS"/>
                <a:ea typeface="Trebuchet MS"/>
                <a:cs typeface="Trebuchet MS"/>
                <a:sym typeface="Trebuchet MS"/>
              </a:defRPr>
            </a:pPr>
            <a:endParaRPr>
              <a:solidFill>
                <a:srgbClr val="000000"/>
              </a:solidFill>
            </a:endParaRPr>
          </a:p>
          <a:p>
            <a:pPr defTabSz="457200">
              <a:spcBef>
                <a:spcPts val="1200"/>
              </a:spcBef>
              <a:defRPr>
                <a:solidFill>
                  <a:srgbClr val="FFFFFF"/>
                </a:solidFill>
                <a:latin typeface="Trebuchet MS"/>
                <a:ea typeface="Trebuchet MS"/>
                <a:cs typeface="Trebuchet MS"/>
                <a:sym typeface="Trebuchet MS"/>
              </a:defRPr>
            </a:pPr>
            <a:endParaRPr>
              <a:solidFill>
                <a:srgbClr val="000000"/>
              </a:solidFill>
            </a:endParaRPr>
          </a:p>
          <a:p>
            <a:pPr defTabSz="457200">
              <a:spcBef>
                <a:spcPts val="1200"/>
              </a:spcBef>
              <a:defRPr sz="1600" b="1">
                <a:solidFill>
                  <a:srgbClr val="FFFFFF"/>
                </a:solidFill>
                <a:latin typeface="+mn-lt"/>
                <a:ea typeface="+mn-ea"/>
                <a:cs typeface="+mn-cs"/>
                <a:sym typeface="Times"/>
              </a:defRPr>
            </a:pPr>
            <a:br/>
            <a:endParaRPr sz="1200">
              <a:solidFill>
                <a:srgbClr val="000000"/>
              </a:solidFill>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If students are directed to show work or provide an explanation, a correct answer with no work shown or no explanation provided receives no credit.…"/>
          <p:cNvSpPr txBox="1"/>
          <p:nvPr/>
        </p:nvSpPr>
        <p:spPr>
          <a:xfrm>
            <a:off x="281959" y="723005"/>
            <a:ext cx="8312974" cy="53225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defTabSz="450215">
              <a:lnSpc>
                <a:spcPct val="120000"/>
              </a:lnSpc>
              <a:spcBef>
                <a:spcPts val="700"/>
              </a:spcBef>
              <a:defRPr sz="1200">
                <a:solidFill>
                  <a:srgbClr val="2C2828"/>
                </a:solidFill>
                <a:latin typeface="Times New Roman"/>
                <a:ea typeface="Times New Roman"/>
                <a:cs typeface="Times New Roman"/>
                <a:sym typeface="Times New Roman"/>
              </a:defRPr>
            </a:pPr>
            <a:endParaRPr>
              <a:solidFill>
                <a:srgbClr val="000000"/>
              </a:solidFill>
            </a:endParaRPr>
          </a:p>
          <a:p>
            <a:pPr algn="ctr" defTabSz="457200">
              <a:spcBef>
                <a:spcPts val="1200"/>
              </a:spcBef>
              <a:defRPr>
                <a:solidFill>
                  <a:srgbClr val="FFFFFF"/>
                </a:solidFill>
                <a:latin typeface="Trebuchet MS"/>
                <a:ea typeface="Trebuchet MS"/>
                <a:cs typeface="Trebuchet MS"/>
                <a:sym typeface="Trebuchet MS"/>
              </a:defRPr>
            </a:pPr>
            <a:endParaRPr>
              <a:solidFill>
                <a:srgbClr val="000000"/>
              </a:solidFill>
            </a:endParaRPr>
          </a:p>
          <a:p>
            <a:pPr defTabSz="457200">
              <a:spcBef>
                <a:spcPts val="1200"/>
              </a:spcBef>
              <a:defRPr>
                <a:solidFill>
                  <a:srgbClr val="FFFFFF"/>
                </a:solidFill>
                <a:latin typeface="Trebuchet MS"/>
                <a:ea typeface="Trebuchet MS"/>
                <a:cs typeface="Trebuchet MS"/>
                <a:sym typeface="Trebuchet MS"/>
              </a:defRPr>
            </a:pPr>
            <a:r>
              <a:t>If students are directed to show work or provide an explanation, a correct answer with </a:t>
            </a:r>
            <a:r>
              <a:rPr b="1" u="sng"/>
              <a:t>no</a:t>
            </a:r>
            <a:r>
              <a:t> work shown or </a:t>
            </a:r>
            <a:r>
              <a:rPr b="1" u="sng"/>
              <a:t>no</a:t>
            </a:r>
            <a:r>
              <a:t> explanation provided receives </a:t>
            </a:r>
            <a:r>
              <a:rPr b="1" u="sng"/>
              <a:t>no</a:t>
            </a:r>
            <a:r>
              <a:t> credit.</a:t>
            </a:r>
          </a:p>
          <a:p>
            <a:pPr algn="ctr" defTabSz="457200">
              <a:spcBef>
                <a:spcPts val="1200"/>
              </a:spcBef>
              <a:defRPr>
                <a:solidFill>
                  <a:srgbClr val="FFFFFF"/>
                </a:solidFill>
                <a:latin typeface="Trebuchet MS"/>
                <a:ea typeface="Trebuchet MS"/>
                <a:cs typeface="Trebuchet MS"/>
                <a:sym typeface="Trebuchet MS"/>
              </a:defRPr>
            </a:pPr>
            <a:endParaRPr/>
          </a:p>
          <a:p>
            <a:pPr algn="ctr" defTabSz="457200">
              <a:spcBef>
                <a:spcPts val="1200"/>
              </a:spcBef>
              <a:defRPr>
                <a:solidFill>
                  <a:srgbClr val="FFFFFF"/>
                </a:solidFill>
                <a:latin typeface="Trebuchet MS"/>
                <a:ea typeface="Trebuchet MS"/>
                <a:cs typeface="Trebuchet MS"/>
                <a:sym typeface="Trebuchet MS"/>
              </a:defRPr>
            </a:pPr>
            <a:r>
              <a:t>Short-response (2-points)</a:t>
            </a:r>
          </a:p>
          <a:p>
            <a:pPr defTabSz="457200">
              <a:spcBef>
                <a:spcPts val="1200"/>
              </a:spcBef>
              <a:defRPr>
                <a:solidFill>
                  <a:srgbClr val="FFFFFF"/>
                </a:solidFill>
                <a:latin typeface="Trebuchet MS"/>
                <a:ea typeface="Trebuchet MS"/>
                <a:cs typeface="Trebuchet MS"/>
                <a:sym typeface="Trebuchet MS"/>
              </a:defRPr>
            </a:pPr>
            <a:r>
              <a:t>Short-response questions require students to complete a task and show their work. Like multiple-choice questions, short-response questions will often require multiple steps, the application of multiple mathematics skills, and real-world applications.</a:t>
            </a:r>
          </a:p>
          <a:p>
            <a:pPr algn="ctr" defTabSz="457200">
              <a:spcBef>
                <a:spcPts val="1200"/>
              </a:spcBef>
              <a:defRPr>
                <a:solidFill>
                  <a:srgbClr val="FFFFFF"/>
                </a:solidFill>
                <a:latin typeface="Trebuchet MS"/>
                <a:ea typeface="Trebuchet MS"/>
                <a:cs typeface="Trebuchet MS"/>
                <a:sym typeface="Trebuchet MS"/>
              </a:defRPr>
            </a:pPr>
            <a:r>
              <a:t>Extended-response (3-points)</a:t>
            </a:r>
          </a:p>
          <a:p>
            <a:pPr defTabSz="457200">
              <a:spcBef>
                <a:spcPts val="1200"/>
              </a:spcBef>
              <a:defRPr>
                <a:solidFill>
                  <a:srgbClr val="FFFFFF"/>
                </a:solidFill>
                <a:latin typeface="Trebuchet MS"/>
                <a:ea typeface="Trebuchet MS"/>
                <a:cs typeface="Trebuchet MS"/>
                <a:sym typeface="Trebuchet MS"/>
              </a:defRPr>
            </a:pPr>
            <a:r>
              <a:t>Extended-response questions ask students to show their work in completing two or more tasks or a more extensive problem. Extended-response questions allow students to show their understanding of mathematical procedures, conceptual understanding, and application. Extended-response questions may also assess student reasoning and the ability to critique the arguments of others. </a:t>
            </a:r>
          </a:p>
        </p:txBody>
      </p:sp>
      <p:sp>
        <p:nvSpPr>
          <p:cNvPr id="180" name="Types of Questions - Math cont."/>
          <p:cNvSpPr txBox="1">
            <a:spLocks noGrp="1"/>
          </p:cNvSpPr>
          <p:nvPr>
            <p:ph type="title"/>
          </p:nvPr>
        </p:nvSpPr>
        <p:spPr>
          <a:xfrm>
            <a:off x="457200" y="274638"/>
            <a:ext cx="8229600" cy="1143001"/>
          </a:xfrm>
          <a:prstGeom prst="rect">
            <a:avLst/>
          </a:prstGeom>
        </p:spPr>
        <p:txBody>
          <a:bodyPr/>
          <a:lstStyle/>
          <a:p>
            <a:pPr defTabSz="466344">
              <a:defRPr sz="2243">
                <a:solidFill>
                  <a:srgbClr val="E9E082"/>
                </a:solidFill>
              </a:defRPr>
            </a:pPr>
            <a:endParaRPr/>
          </a:p>
          <a:p>
            <a:pPr defTabSz="466344">
              <a:defRPr sz="2243">
                <a:solidFill>
                  <a:srgbClr val="E9E082"/>
                </a:solidFill>
              </a:defRPr>
            </a:pPr>
            <a:endParaRPr/>
          </a:p>
          <a:p>
            <a:pPr defTabSz="466344">
              <a:defRPr sz="2703">
                <a:solidFill>
                  <a:srgbClr val="28E7E9"/>
                </a:solidFill>
              </a:defRPr>
            </a:pPr>
            <a:r>
              <a:t>Types of Questions - Math cont.</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Text"/>
          <p:cNvSpPr txBox="1"/>
          <p:nvPr/>
        </p:nvSpPr>
        <p:spPr>
          <a:xfrm>
            <a:off x="-1092200" y="2570479"/>
            <a:ext cx="480477" cy="332741"/>
          </a:xfrm>
          <a:prstGeom prst="rect">
            <a:avLst/>
          </a:prstGeom>
          <a:ln w="12700">
            <a:miter lim="400000"/>
          </a:ln>
        </p:spPr>
        <p:txBody>
          <a:bodyPr wrap="none" lIns="45719" rIns="45719">
            <a:spAutoFit/>
          </a:bodyPr>
          <a:lstStyle/>
          <a:p>
            <a:pPr defTabSz="457200">
              <a:lnSpc>
                <a:spcPts val="3700"/>
              </a:lnSpc>
              <a:spcBef>
                <a:spcPts val="1200"/>
              </a:spcBef>
              <a:defRPr sz="1600" b="1">
                <a:latin typeface="+mn-lt"/>
                <a:ea typeface="+mn-ea"/>
                <a:cs typeface="+mn-cs"/>
                <a:sym typeface="Times"/>
              </a:defRPr>
            </a:pPr>
            <a:endParaRPr/>
          </a:p>
        </p:txBody>
      </p:sp>
      <p:graphicFrame>
        <p:nvGraphicFramePr>
          <p:cNvPr id="183" name="Table"/>
          <p:cNvGraphicFramePr/>
          <p:nvPr/>
        </p:nvGraphicFramePr>
        <p:xfrm>
          <a:off x="136955" y="2091017"/>
          <a:ext cx="9594209" cy="1369071"/>
        </p:xfrm>
        <a:graphic>
          <a:graphicData uri="http://schemas.openxmlformats.org/drawingml/2006/table">
            <a:tbl>
              <a:tblPr bandRow="1">
                <a:tableStyleId>{4C3C2611-4C71-4FC5-86AE-919BDF0F9419}</a:tableStyleId>
              </a:tblPr>
              <a:tblGrid>
                <a:gridCol w="1076848">
                  <a:extLst>
                    <a:ext uri="{9D8B030D-6E8A-4147-A177-3AD203B41FA5}">
                      <a16:colId xmlns:a16="http://schemas.microsoft.com/office/drawing/2014/main" val="20000"/>
                    </a:ext>
                  </a:extLst>
                </a:gridCol>
                <a:gridCol w="1877776">
                  <a:extLst>
                    <a:ext uri="{9D8B030D-6E8A-4147-A177-3AD203B41FA5}">
                      <a16:colId xmlns:a16="http://schemas.microsoft.com/office/drawing/2014/main" val="20001"/>
                    </a:ext>
                  </a:extLst>
                </a:gridCol>
                <a:gridCol w="1919196">
                  <a:extLst>
                    <a:ext uri="{9D8B030D-6E8A-4147-A177-3AD203B41FA5}">
                      <a16:colId xmlns:a16="http://schemas.microsoft.com/office/drawing/2014/main" val="20002"/>
                    </a:ext>
                  </a:extLst>
                </a:gridCol>
                <a:gridCol w="2129605">
                  <a:extLst>
                    <a:ext uri="{9D8B030D-6E8A-4147-A177-3AD203B41FA5}">
                      <a16:colId xmlns:a16="http://schemas.microsoft.com/office/drawing/2014/main" val="20003"/>
                    </a:ext>
                  </a:extLst>
                </a:gridCol>
                <a:gridCol w="1866662">
                  <a:extLst>
                    <a:ext uri="{9D8B030D-6E8A-4147-A177-3AD203B41FA5}">
                      <a16:colId xmlns:a16="http://schemas.microsoft.com/office/drawing/2014/main" val="20004"/>
                    </a:ext>
                  </a:extLst>
                </a:gridCol>
              </a:tblGrid>
              <a:tr h="265434">
                <a:tc>
                  <a:txBody>
                    <a:bodyPr/>
                    <a:lstStyle/>
                    <a:p>
                      <a:pPr algn="ctr" defTabSz="457200">
                        <a:lnSpc>
                          <a:spcPts val="3700"/>
                        </a:lnSpc>
                        <a:spcBef>
                          <a:spcPts val="1200"/>
                        </a:spcBef>
                        <a:defRPr sz="1800"/>
                      </a:pPr>
                      <a:r>
                        <a:rPr sz="1600" b="1"/>
                        <a:t>Session</a:t>
                      </a:r>
                    </a:p>
                  </a:txBody>
                  <a:tcPr marL="12700" marR="12700" marT="12700" marB="127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lnSpc>
                          <a:spcPts val="3700"/>
                        </a:lnSpc>
                        <a:spcBef>
                          <a:spcPts val="1200"/>
                        </a:spcBef>
                        <a:defRPr sz="1800"/>
                      </a:pPr>
                      <a:r>
                        <a:rPr sz="1600" b="1"/>
                        <a:t>Number of Multiple- Choice Questions</a:t>
                      </a:r>
                    </a:p>
                  </a:txBody>
                  <a:tcPr marL="12700" marR="12700" marT="12700" marB="127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lnSpc>
                          <a:spcPts val="3700"/>
                        </a:lnSpc>
                        <a:spcBef>
                          <a:spcPts val="1200"/>
                        </a:spcBef>
                        <a:defRPr sz="1800"/>
                      </a:pPr>
                      <a:r>
                        <a:rPr sz="1600" b="1"/>
                        <a:t>Number of Short- Response Questions</a:t>
                      </a:r>
                    </a:p>
                  </a:txBody>
                  <a:tcPr marL="12700" marR="12700" marT="12700" marB="127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lnSpc>
                          <a:spcPts val="3700"/>
                        </a:lnSpc>
                        <a:spcBef>
                          <a:spcPts val="1200"/>
                        </a:spcBef>
                        <a:defRPr sz="1800"/>
                      </a:pPr>
                      <a:r>
                        <a:rPr sz="1600" b="1"/>
                        <a:t>Number of Extended-Response Questions</a:t>
                      </a:r>
                    </a:p>
                  </a:txBody>
                  <a:tcPr marL="12700" marR="12700" marT="12700" marB="127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lnSpc>
                          <a:spcPts val="3700"/>
                        </a:lnSpc>
                        <a:spcBef>
                          <a:spcPts val="1200"/>
                        </a:spcBef>
                        <a:defRPr sz="1800"/>
                      </a:pPr>
                      <a:r>
                        <a:rPr sz="1600" b="1"/>
                        <a:t>Total Number of Questions</a:t>
                      </a:r>
                    </a:p>
                  </a:txBody>
                  <a:tcPr marL="12700" marR="12700" marT="12700" marB="127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extLst>
                  <a:ext uri="{0D108BD9-81ED-4DB2-BD59-A6C34878D82A}">
                    <a16:rowId xmlns:a16="http://schemas.microsoft.com/office/drawing/2014/main" val="10000"/>
                  </a:ext>
                </a:extLst>
              </a:tr>
              <a:tr h="265434">
                <a:tc>
                  <a:txBody>
                    <a:bodyPr/>
                    <a:lstStyle/>
                    <a:p>
                      <a:pPr algn="ctr" defTabSz="457200">
                        <a:lnSpc>
                          <a:spcPts val="3700"/>
                        </a:lnSpc>
                        <a:spcBef>
                          <a:spcPts val="1200"/>
                        </a:spcBef>
                        <a:defRPr sz="1800"/>
                      </a:pPr>
                      <a:r>
                        <a:rPr sz="1600"/>
                        <a:t>1</a:t>
                      </a:r>
                    </a:p>
                  </a:txBody>
                  <a:tcPr marL="12700" marR="12700" marT="12700" marB="127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lnSpc>
                          <a:spcPts val="3700"/>
                        </a:lnSpc>
                        <a:spcBef>
                          <a:spcPts val="1200"/>
                        </a:spcBef>
                        <a:defRPr sz="1800"/>
                      </a:pPr>
                      <a:r>
                        <a:rPr sz="1600"/>
                        <a:t>25</a:t>
                      </a:r>
                    </a:p>
                  </a:txBody>
                  <a:tcPr marL="12700" marR="12700" marT="12700" marB="127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lnSpc>
                          <a:spcPts val="3700"/>
                        </a:lnSpc>
                        <a:spcBef>
                          <a:spcPts val="1200"/>
                        </a:spcBef>
                        <a:defRPr sz="1800"/>
                      </a:pPr>
                      <a:r>
                        <a:rPr sz="1600"/>
                        <a:t>0</a:t>
                      </a:r>
                    </a:p>
                  </a:txBody>
                  <a:tcPr marL="12700" marR="12700" marT="12700" marB="127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lnSpc>
                          <a:spcPts val="3700"/>
                        </a:lnSpc>
                        <a:spcBef>
                          <a:spcPts val="1200"/>
                        </a:spcBef>
                        <a:defRPr sz="1800"/>
                      </a:pPr>
                      <a:r>
                        <a:rPr sz="1600"/>
                        <a:t>0</a:t>
                      </a:r>
                    </a:p>
                  </a:txBody>
                  <a:tcPr marL="12700" marR="12700" marT="12700" marB="127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lnSpc>
                          <a:spcPts val="3700"/>
                        </a:lnSpc>
                        <a:spcBef>
                          <a:spcPts val="1200"/>
                        </a:spcBef>
                        <a:defRPr sz="1800"/>
                      </a:pPr>
                      <a:r>
                        <a:rPr sz="1600"/>
                        <a:t>25</a:t>
                      </a:r>
                    </a:p>
                  </a:txBody>
                  <a:tcPr marL="12700" marR="12700" marT="12700" marB="127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extLst>
                  <a:ext uri="{0D108BD9-81ED-4DB2-BD59-A6C34878D82A}">
                    <a16:rowId xmlns:a16="http://schemas.microsoft.com/office/drawing/2014/main" val="10001"/>
                  </a:ext>
                </a:extLst>
              </a:tr>
              <a:tr h="265434">
                <a:tc>
                  <a:txBody>
                    <a:bodyPr/>
                    <a:lstStyle/>
                    <a:p>
                      <a:pPr algn="ctr" defTabSz="457200">
                        <a:lnSpc>
                          <a:spcPts val="3700"/>
                        </a:lnSpc>
                        <a:spcBef>
                          <a:spcPts val="1200"/>
                        </a:spcBef>
                        <a:defRPr sz="1800"/>
                      </a:pPr>
                      <a:r>
                        <a:rPr sz="1600"/>
                        <a:t>2</a:t>
                      </a:r>
                    </a:p>
                  </a:txBody>
                  <a:tcPr marL="12700" marR="12700" marT="12700" marB="127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lnSpc>
                          <a:spcPts val="3700"/>
                        </a:lnSpc>
                        <a:spcBef>
                          <a:spcPts val="1200"/>
                        </a:spcBef>
                        <a:defRPr sz="1800"/>
                      </a:pPr>
                      <a:r>
                        <a:rPr sz="1600"/>
                        <a:t>8</a:t>
                      </a:r>
                    </a:p>
                  </a:txBody>
                  <a:tcPr marL="12700" marR="12700" marT="12700" marB="127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lnSpc>
                          <a:spcPts val="3700"/>
                        </a:lnSpc>
                        <a:spcBef>
                          <a:spcPts val="1200"/>
                        </a:spcBef>
                        <a:defRPr sz="1800"/>
                      </a:pPr>
                      <a:r>
                        <a:rPr sz="1600"/>
                        <a:t>6</a:t>
                      </a:r>
                    </a:p>
                  </a:txBody>
                  <a:tcPr marL="12700" marR="12700" marT="12700" marB="127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lnSpc>
                          <a:spcPts val="3700"/>
                        </a:lnSpc>
                        <a:spcBef>
                          <a:spcPts val="1200"/>
                        </a:spcBef>
                        <a:defRPr sz="1800"/>
                      </a:pPr>
                      <a:r>
                        <a:rPr sz="1600"/>
                        <a:t>1</a:t>
                      </a:r>
                    </a:p>
                  </a:txBody>
                  <a:tcPr marL="12700" marR="12700" marT="12700" marB="127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lnSpc>
                          <a:spcPts val="3700"/>
                        </a:lnSpc>
                        <a:spcBef>
                          <a:spcPts val="1200"/>
                        </a:spcBef>
                        <a:defRPr sz="1800"/>
                      </a:pPr>
                      <a:r>
                        <a:rPr sz="1600"/>
                        <a:t>15</a:t>
                      </a:r>
                    </a:p>
                  </a:txBody>
                  <a:tcPr marL="12700" marR="12700" marT="12700" marB="127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extLst>
                  <a:ext uri="{0D108BD9-81ED-4DB2-BD59-A6C34878D82A}">
                    <a16:rowId xmlns:a16="http://schemas.microsoft.com/office/drawing/2014/main" val="10002"/>
                  </a:ext>
                </a:extLst>
              </a:tr>
              <a:tr h="265434">
                <a:tc>
                  <a:txBody>
                    <a:bodyPr/>
                    <a:lstStyle/>
                    <a:p>
                      <a:pPr algn="ctr" defTabSz="457200">
                        <a:lnSpc>
                          <a:spcPts val="3700"/>
                        </a:lnSpc>
                        <a:spcBef>
                          <a:spcPts val="1200"/>
                        </a:spcBef>
                        <a:defRPr sz="1800"/>
                      </a:pPr>
                      <a:r>
                        <a:rPr sz="1600" b="1"/>
                        <a:t>Total</a:t>
                      </a:r>
                    </a:p>
                  </a:txBody>
                  <a:tcPr marL="12700" marR="12700" marT="12700" marB="127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lnSpc>
                          <a:spcPts val="3700"/>
                        </a:lnSpc>
                        <a:spcBef>
                          <a:spcPts val="1200"/>
                        </a:spcBef>
                        <a:defRPr sz="1800"/>
                      </a:pPr>
                      <a:r>
                        <a:rPr sz="1600"/>
                        <a:t>33</a:t>
                      </a:r>
                    </a:p>
                  </a:txBody>
                  <a:tcPr marL="12700" marR="12700" marT="12700" marB="127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lnSpc>
                          <a:spcPts val="3700"/>
                        </a:lnSpc>
                        <a:spcBef>
                          <a:spcPts val="1200"/>
                        </a:spcBef>
                        <a:defRPr sz="1800"/>
                      </a:pPr>
                      <a:r>
                        <a:rPr sz="1600"/>
                        <a:t>6</a:t>
                      </a:r>
                    </a:p>
                  </a:txBody>
                  <a:tcPr marL="12700" marR="12700" marT="12700" marB="127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lnSpc>
                          <a:spcPts val="3700"/>
                        </a:lnSpc>
                        <a:spcBef>
                          <a:spcPts val="1200"/>
                        </a:spcBef>
                        <a:defRPr sz="1800"/>
                      </a:pPr>
                      <a:r>
                        <a:rPr sz="1600"/>
                        <a:t>1</a:t>
                      </a:r>
                    </a:p>
                  </a:txBody>
                  <a:tcPr marL="12700" marR="12700" marT="12700" marB="127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lnSpc>
                          <a:spcPts val="3700"/>
                        </a:lnSpc>
                        <a:spcBef>
                          <a:spcPts val="1200"/>
                        </a:spcBef>
                        <a:defRPr sz="1800"/>
                      </a:pPr>
                      <a:r>
                        <a:rPr sz="1600"/>
                        <a:t>40</a:t>
                      </a:r>
                    </a:p>
                  </a:txBody>
                  <a:tcPr marL="12700" marR="12700" marT="12700" marB="127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extLst>
                  <a:ext uri="{0D108BD9-81ED-4DB2-BD59-A6C34878D82A}">
                    <a16:rowId xmlns:a16="http://schemas.microsoft.com/office/drawing/2014/main" val="10003"/>
                  </a:ext>
                </a:extLst>
              </a:tr>
            </a:tbl>
          </a:graphicData>
        </a:graphic>
      </p:graphicFrame>
      <p:graphicFrame>
        <p:nvGraphicFramePr>
          <p:cNvPr id="184" name="Table"/>
          <p:cNvGraphicFramePr/>
          <p:nvPr/>
        </p:nvGraphicFramePr>
        <p:xfrm>
          <a:off x="164702" y="4250570"/>
          <a:ext cx="6350001" cy="1061741"/>
        </p:xfrm>
        <a:graphic>
          <a:graphicData uri="http://schemas.openxmlformats.org/drawingml/2006/table">
            <a:tbl>
              <a:tblPr bandRow="1">
                <a:tableStyleId>{4C3C2611-4C71-4FC5-86AE-919BDF0F9419}</a:tableStyleId>
              </a:tblPr>
              <a:tblGrid>
                <a:gridCol w="1117600">
                  <a:extLst>
                    <a:ext uri="{9D8B030D-6E8A-4147-A177-3AD203B41FA5}">
                      <a16:colId xmlns:a16="http://schemas.microsoft.com/office/drawing/2014/main" val="20000"/>
                    </a:ext>
                  </a:extLst>
                </a:gridCol>
                <a:gridCol w="1874234">
                  <a:extLst>
                    <a:ext uri="{9D8B030D-6E8A-4147-A177-3AD203B41FA5}">
                      <a16:colId xmlns:a16="http://schemas.microsoft.com/office/drawing/2014/main" val="20001"/>
                    </a:ext>
                  </a:extLst>
                </a:gridCol>
                <a:gridCol w="1873538">
                  <a:extLst>
                    <a:ext uri="{9D8B030D-6E8A-4147-A177-3AD203B41FA5}">
                      <a16:colId xmlns:a16="http://schemas.microsoft.com/office/drawing/2014/main" val="20002"/>
                    </a:ext>
                  </a:extLst>
                </a:gridCol>
                <a:gridCol w="2003093">
                  <a:extLst>
                    <a:ext uri="{9D8B030D-6E8A-4147-A177-3AD203B41FA5}">
                      <a16:colId xmlns:a16="http://schemas.microsoft.com/office/drawing/2014/main" val="20003"/>
                    </a:ext>
                  </a:extLst>
                </a:gridCol>
                <a:gridCol w="1946128">
                  <a:extLst>
                    <a:ext uri="{9D8B030D-6E8A-4147-A177-3AD203B41FA5}">
                      <a16:colId xmlns:a16="http://schemas.microsoft.com/office/drawing/2014/main" val="20004"/>
                    </a:ext>
                  </a:extLst>
                </a:gridCol>
              </a:tblGrid>
              <a:tr h="265434">
                <a:tc>
                  <a:txBody>
                    <a:bodyPr/>
                    <a:lstStyle/>
                    <a:p>
                      <a:pPr algn="ctr" defTabSz="457200">
                        <a:lnSpc>
                          <a:spcPts val="3700"/>
                        </a:lnSpc>
                        <a:spcBef>
                          <a:spcPts val="1200"/>
                        </a:spcBef>
                        <a:defRPr sz="1800"/>
                      </a:pPr>
                      <a:r>
                        <a:rPr sz="1600" b="1"/>
                        <a:t>Session</a:t>
                      </a:r>
                    </a:p>
                  </a:txBody>
                  <a:tcPr marL="12700" marR="12700" marT="12700" marB="127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lnSpc>
                          <a:spcPts val="3700"/>
                        </a:lnSpc>
                        <a:spcBef>
                          <a:spcPts val="1200"/>
                        </a:spcBef>
                        <a:defRPr sz="1800"/>
                      </a:pPr>
                      <a:r>
                        <a:rPr sz="1600" b="1"/>
                        <a:t>Number of Multiple- Choice Questions</a:t>
                      </a:r>
                    </a:p>
                  </a:txBody>
                  <a:tcPr marL="12700" marR="12700" marT="12700" marB="127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lnSpc>
                          <a:spcPts val="3700"/>
                        </a:lnSpc>
                        <a:spcBef>
                          <a:spcPts val="1200"/>
                        </a:spcBef>
                        <a:defRPr sz="1800"/>
                      </a:pPr>
                      <a:r>
                        <a:rPr sz="1600" b="1"/>
                        <a:t>Number of Short- Response Questions</a:t>
                      </a:r>
                    </a:p>
                  </a:txBody>
                  <a:tcPr marL="12700" marR="12700" marT="12700" marB="127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lnSpc>
                          <a:spcPts val="3700"/>
                        </a:lnSpc>
                        <a:spcBef>
                          <a:spcPts val="1200"/>
                        </a:spcBef>
                        <a:defRPr sz="1800"/>
                      </a:pPr>
                      <a:r>
                        <a:rPr sz="1600" b="1"/>
                        <a:t>Number of Extended-Response Questions</a:t>
                      </a:r>
                    </a:p>
                  </a:txBody>
                  <a:tcPr marL="12700" marR="12700" marT="12700" marB="127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lnSpc>
                          <a:spcPts val="3700"/>
                        </a:lnSpc>
                        <a:spcBef>
                          <a:spcPts val="1200"/>
                        </a:spcBef>
                        <a:defRPr sz="1800"/>
                      </a:pPr>
                      <a:r>
                        <a:rPr sz="1600" b="1"/>
                        <a:t>Total Number of Questions</a:t>
                      </a:r>
                    </a:p>
                  </a:txBody>
                  <a:tcPr marL="12700" marR="12700" marT="12700" marB="127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extLst>
                  <a:ext uri="{0D108BD9-81ED-4DB2-BD59-A6C34878D82A}">
                    <a16:rowId xmlns:a16="http://schemas.microsoft.com/office/drawing/2014/main" val="10000"/>
                  </a:ext>
                </a:extLst>
              </a:tr>
              <a:tr h="265434">
                <a:tc>
                  <a:txBody>
                    <a:bodyPr/>
                    <a:lstStyle/>
                    <a:p>
                      <a:pPr algn="ctr" defTabSz="457200">
                        <a:lnSpc>
                          <a:spcPts val="3700"/>
                        </a:lnSpc>
                        <a:spcBef>
                          <a:spcPts val="1200"/>
                        </a:spcBef>
                        <a:defRPr sz="1800"/>
                      </a:pPr>
                      <a:r>
                        <a:rPr sz="1600"/>
                        <a:t>1</a:t>
                      </a:r>
                    </a:p>
                  </a:txBody>
                  <a:tcPr marL="12700" marR="12700" marT="12700" marB="127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lnSpc>
                          <a:spcPts val="3700"/>
                        </a:lnSpc>
                        <a:spcBef>
                          <a:spcPts val="1200"/>
                        </a:spcBef>
                        <a:defRPr sz="1800"/>
                      </a:pPr>
                      <a:r>
                        <a:rPr sz="1600"/>
                        <a:t>30</a:t>
                      </a:r>
                    </a:p>
                  </a:txBody>
                  <a:tcPr marL="12700" marR="12700" marT="12700" marB="127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lnSpc>
                          <a:spcPts val="3700"/>
                        </a:lnSpc>
                        <a:spcBef>
                          <a:spcPts val="1200"/>
                        </a:spcBef>
                        <a:defRPr sz="1800"/>
                      </a:pPr>
                      <a:r>
                        <a:rPr sz="1600"/>
                        <a:t>0</a:t>
                      </a:r>
                    </a:p>
                  </a:txBody>
                  <a:tcPr marL="12700" marR="12700" marT="12700" marB="127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lnSpc>
                          <a:spcPts val="3700"/>
                        </a:lnSpc>
                        <a:spcBef>
                          <a:spcPts val="1200"/>
                        </a:spcBef>
                        <a:defRPr sz="1800"/>
                      </a:pPr>
                      <a:r>
                        <a:rPr sz="1600"/>
                        <a:t>0</a:t>
                      </a:r>
                    </a:p>
                  </a:txBody>
                  <a:tcPr marL="12700" marR="12700" marT="12700" marB="127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lnSpc>
                          <a:spcPts val="3700"/>
                        </a:lnSpc>
                        <a:spcBef>
                          <a:spcPts val="1200"/>
                        </a:spcBef>
                        <a:defRPr sz="1800"/>
                      </a:pPr>
                      <a:r>
                        <a:rPr sz="1600"/>
                        <a:t>30</a:t>
                      </a:r>
                    </a:p>
                  </a:txBody>
                  <a:tcPr marL="12700" marR="12700" marT="12700" marB="127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extLst>
                  <a:ext uri="{0D108BD9-81ED-4DB2-BD59-A6C34878D82A}">
                    <a16:rowId xmlns:a16="http://schemas.microsoft.com/office/drawing/2014/main" val="10001"/>
                  </a:ext>
                </a:extLst>
              </a:tr>
              <a:tr h="265434">
                <a:tc>
                  <a:txBody>
                    <a:bodyPr/>
                    <a:lstStyle/>
                    <a:p>
                      <a:pPr algn="ctr" defTabSz="457200">
                        <a:lnSpc>
                          <a:spcPts val="3700"/>
                        </a:lnSpc>
                        <a:spcBef>
                          <a:spcPts val="1200"/>
                        </a:spcBef>
                        <a:defRPr sz="1800"/>
                      </a:pPr>
                      <a:r>
                        <a:rPr sz="1600"/>
                        <a:t>2</a:t>
                      </a:r>
                    </a:p>
                  </a:txBody>
                  <a:tcPr marL="12700" marR="12700" marT="12700" marB="127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lnSpc>
                          <a:spcPts val="3700"/>
                        </a:lnSpc>
                        <a:spcBef>
                          <a:spcPts val="1200"/>
                        </a:spcBef>
                        <a:defRPr sz="1800"/>
                      </a:pPr>
                      <a:r>
                        <a:rPr sz="1600"/>
                        <a:t>8</a:t>
                      </a:r>
                    </a:p>
                  </a:txBody>
                  <a:tcPr marL="12700" marR="12700" marT="12700" marB="127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lnSpc>
                          <a:spcPts val="3700"/>
                        </a:lnSpc>
                        <a:spcBef>
                          <a:spcPts val="1200"/>
                        </a:spcBef>
                        <a:defRPr sz="1800"/>
                      </a:pPr>
                      <a:r>
                        <a:rPr sz="1600"/>
                        <a:t>6</a:t>
                      </a:r>
                    </a:p>
                  </a:txBody>
                  <a:tcPr marL="12700" marR="12700" marT="12700" marB="127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lnSpc>
                          <a:spcPts val="3700"/>
                        </a:lnSpc>
                        <a:spcBef>
                          <a:spcPts val="1200"/>
                        </a:spcBef>
                        <a:defRPr sz="1800"/>
                      </a:pPr>
                      <a:r>
                        <a:rPr sz="1600"/>
                        <a:t>1</a:t>
                      </a:r>
                    </a:p>
                  </a:txBody>
                  <a:tcPr marL="12700" marR="12700" marT="12700" marB="127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lnSpc>
                          <a:spcPts val="3700"/>
                        </a:lnSpc>
                        <a:spcBef>
                          <a:spcPts val="1200"/>
                        </a:spcBef>
                        <a:defRPr sz="1800"/>
                      </a:pPr>
                      <a:r>
                        <a:rPr sz="1600"/>
                        <a:t>15</a:t>
                      </a:r>
                    </a:p>
                  </a:txBody>
                  <a:tcPr marL="12700" marR="12700" marT="12700" marB="127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extLst>
                  <a:ext uri="{0D108BD9-81ED-4DB2-BD59-A6C34878D82A}">
                    <a16:rowId xmlns:a16="http://schemas.microsoft.com/office/drawing/2014/main" val="10002"/>
                  </a:ext>
                </a:extLst>
              </a:tr>
              <a:tr h="265434">
                <a:tc>
                  <a:txBody>
                    <a:bodyPr/>
                    <a:lstStyle/>
                    <a:p>
                      <a:pPr algn="ctr" defTabSz="457200">
                        <a:lnSpc>
                          <a:spcPts val="3700"/>
                        </a:lnSpc>
                        <a:spcBef>
                          <a:spcPts val="1200"/>
                        </a:spcBef>
                        <a:defRPr sz="1800"/>
                      </a:pPr>
                      <a:r>
                        <a:rPr sz="1600" b="1"/>
                        <a:t>Total</a:t>
                      </a:r>
                    </a:p>
                  </a:txBody>
                  <a:tcPr marL="12700" marR="12700" marT="12700" marB="127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lnSpc>
                          <a:spcPts val="3700"/>
                        </a:lnSpc>
                        <a:spcBef>
                          <a:spcPts val="1200"/>
                        </a:spcBef>
                        <a:defRPr sz="1800"/>
                      </a:pPr>
                      <a:r>
                        <a:rPr sz="1600"/>
                        <a:t>38</a:t>
                      </a:r>
                    </a:p>
                  </a:txBody>
                  <a:tcPr marL="12700" marR="12700" marT="12700" marB="127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lnSpc>
                          <a:spcPts val="3700"/>
                        </a:lnSpc>
                        <a:spcBef>
                          <a:spcPts val="1200"/>
                        </a:spcBef>
                        <a:defRPr sz="1800"/>
                      </a:pPr>
                      <a:r>
                        <a:rPr sz="1600"/>
                        <a:t>6</a:t>
                      </a:r>
                    </a:p>
                  </a:txBody>
                  <a:tcPr marL="12700" marR="12700" marT="12700" marB="127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lnSpc>
                          <a:spcPts val="3700"/>
                        </a:lnSpc>
                        <a:spcBef>
                          <a:spcPts val="1200"/>
                        </a:spcBef>
                        <a:defRPr sz="1800"/>
                      </a:pPr>
                      <a:r>
                        <a:rPr sz="1600"/>
                        <a:t>1</a:t>
                      </a:r>
                    </a:p>
                  </a:txBody>
                  <a:tcPr marL="12700" marR="12700" marT="12700" marB="127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lnSpc>
                          <a:spcPts val="3700"/>
                        </a:lnSpc>
                        <a:spcBef>
                          <a:spcPts val="1200"/>
                        </a:spcBef>
                        <a:defRPr sz="1800"/>
                      </a:pPr>
                      <a:r>
                        <a:rPr sz="1600"/>
                        <a:t>45</a:t>
                      </a:r>
                    </a:p>
                  </a:txBody>
                  <a:tcPr marL="12700" marR="12700" marT="12700" marB="127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extLst>
                  <a:ext uri="{0D108BD9-81ED-4DB2-BD59-A6C34878D82A}">
                    <a16:rowId xmlns:a16="http://schemas.microsoft.com/office/drawing/2014/main" val="10003"/>
                  </a:ext>
                </a:extLst>
              </a:tr>
            </a:tbl>
          </a:graphicData>
        </a:graphic>
      </p:graphicFrame>
      <p:sp>
        <p:nvSpPr>
          <p:cNvPr id="185" name="2020 Grade 3 Test Design"/>
          <p:cNvSpPr txBox="1"/>
          <p:nvPr/>
        </p:nvSpPr>
        <p:spPr>
          <a:xfrm>
            <a:off x="3374697" y="1615200"/>
            <a:ext cx="2394606" cy="6629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lnSpc>
                <a:spcPts val="3700"/>
              </a:lnSpc>
              <a:spcBef>
                <a:spcPts val="1200"/>
              </a:spcBef>
              <a:defRPr sz="1600" b="1">
                <a:solidFill>
                  <a:srgbClr val="DDDDDD"/>
                </a:solidFill>
                <a:latin typeface="+mn-lt"/>
                <a:ea typeface="+mn-ea"/>
                <a:cs typeface="+mn-cs"/>
                <a:sym typeface="Times"/>
              </a:defRPr>
            </a:lvl1pPr>
          </a:lstStyle>
          <a:p>
            <a:r>
              <a:t>2020 Grade 3 Test Design </a:t>
            </a:r>
            <a:endParaRPr sz="1200" b="0"/>
          </a:p>
        </p:txBody>
      </p:sp>
      <p:sp>
        <p:nvSpPr>
          <p:cNvPr id="186" name="2020 Grades 4 and 5 Test Design"/>
          <p:cNvSpPr txBox="1"/>
          <p:nvPr/>
        </p:nvSpPr>
        <p:spPr>
          <a:xfrm>
            <a:off x="3350336" y="3723251"/>
            <a:ext cx="3004503" cy="6629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lnSpc>
                <a:spcPts val="3700"/>
              </a:lnSpc>
              <a:spcBef>
                <a:spcPts val="1200"/>
              </a:spcBef>
              <a:defRPr sz="1600" b="1">
                <a:solidFill>
                  <a:srgbClr val="DDDDDD"/>
                </a:solidFill>
                <a:latin typeface="+mn-lt"/>
                <a:ea typeface="+mn-ea"/>
                <a:cs typeface="+mn-cs"/>
                <a:sym typeface="Times"/>
              </a:defRPr>
            </a:lvl1pPr>
          </a:lstStyle>
          <a:p>
            <a:r>
              <a:t>2020 Grades 4 and 5 Test Design </a:t>
            </a:r>
            <a:endParaRPr sz="1200" b="0"/>
          </a:p>
        </p:txBody>
      </p:sp>
      <p:sp>
        <p:nvSpPr>
          <p:cNvPr id="187" name="Mathematics Test Format"/>
          <p:cNvSpPr txBox="1"/>
          <p:nvPr/>
        </p:nvSpPr>
        <p:spPr>
          <a:xfrm>
            <a:off x="495300" y="368475"/>
            <a:ext cx="8153400" cy="1143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pPr algn="ctr" defTabSz="466344">
              <a:defRPr sz="1632">
                <a:solidFill>
                  <a:srgbClr val="FFFF00"/>
                </a:solidFill>
              </a:defRPr>
            </a:pPr>
            <a:br/>
            <a:br/>
            <a:br/>
            <a:r>
              <a:rPr sz="2040">
                <a:solidFill>
                  <a:srgbClr val="43FFFF"/>
                </a:solidFill>
              </a:rPr>
              <a:t>Mathematics Test Format</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tate Test Information: Students"/>
          <p:cNvSpPr txBox="1">
            <a:spLocks noGrp="1"/>
          </p:cNvSpPr>
          <p:nvPr>
            <p:ph type="title"/>
          </p:nvPr>
        </p:nvSpPr>
        <p:spPr>
          <a:xfrm>
            <a:off x="457200" y="319156"/>
            <a:ext cx="8001000" cy="1143001"/>
          </a:xfrm>
          <a:prstGeom prst="rect">
            <a:avLst/>
          </a:prstGeom>
        </p:spPr>
        <p:txBody>
          <a:bodyPr/>
          <a:lstStyle/>
          <a:p>
            <a:pPr algn="ctr" defTabSz="676655">
              <a:defRPr sz="2368">
                <a:solidFill>
                  <a:srgbClr val="EAD03B"/>
                </a:solidFill>
              </a:defRPr>
            </a:pPr>
            <a:br/>
            <a:br/>
            <a:r>
              <a:rPr>
                <a:solidFill>
                  <a:schemeClr val="accent6"/>
                </a:solidFill>
              </a:rPr>
              <a:t>State Test Information: Students</a:t>
            </a:r>
          </a:p>
        </p:txBody>
      </p:sp>
      <p:sp>
        <p:nvSpPr>
          <p:cNvPr id="125" name="Students in third through fifth grade will take the NYS ELA and Mathematics Assessments…"/>
          <p:cNvSpPr txBox="1">
            <a:spLocks noGrp="1"/>
          </p:cNvSpPr>
          <p:nvPr>
            <p:ph type="body" idx="1"/>
          </p:nvPr>
        </p:nvSpPr>
        <p:spPr>
          <a:xfrm>
            <a:off x="762000" y="1752600"/>
            <a:ext cx="8180891" cy="4199229"/>
          </a:xfrm>
          <a:prstGeom prst="rect">
            <a:avLst/>
          </a:prstGeom>
        </p:spPr>
        <p:txBody>
          <a:bodyPr/>
          <a:lstStyle/>
          <a:p>
            <a:pPr>
              <a:lnSpc>
                <a:spcPct val="80000"/>
              </a:lnSpc>
              <a:spcBef>
                <a:spcPts val="500"/>
              </a:spcBef>
              <a:defRPr sz="2400"/>
            </a:pPr>
            <a:r>
              <a:t>Students in third through fifth grade will take the NYS ELA and Mathematics Assessments</a:t>
            </a:r>
          </a:p>
          <a:p>
            <a:pPr>
              <a:lnSpc>
                <a:spcPct val="80000"/>
              </a:lnSpc>
              <a:spcBef>
                <a:spcPts val="500"/>
              </a:spcBef>
              <a:defRPr sz="2400"/>
            </a:pPr>
            <a:endParaRPr/>
          </a:p>
          <a:p>
            <a:pPr>
              <a:lnSpc>
                <a:spcPct val="80000"/>
              </a:lnSpc>
              <a:spcBef>
                <a:spcPts val="500"/>
              </a:spcBef>
              <a:defRPr sz="2400"/>
            </a:pPr>
            <a:r>
              <a:t>Certain English Language Learners are exempt from the NYS ELA.  If you have questions about an exemption please contact your child’s classroom or ELL teacher  </a:t>
            </a:r>
          </a:p>
          <a:p>
            <a:pPr>
              <a:lnSpc>
                <a:spcPct val="80000"/>
              </a:lnSpc>
              <a:spcBef>
                <a:spcPts val="500"/>
              </a:spcBef>
              <a:defRPr sz="2400"/>
            </a:pPr>
            <a:endParaRPr/>
          </a:p>
          <a:p>
            <a:pPr>
              <a:lnSpc>
                <a:spcPct val="80000"/>
              </a:lnSpc>
              <a:spcBef>
                <a:spcPts val="500"/>
              </a:spcBef>
              <a:defRPr sz="2400"/>
            </a:pPr>
            <a:r>
              <a:t>Fourth grade students will take the NYS Science Assessment.  A future workshop will be held to provide additional information  </a:t>
            </a:r>
          </a:p>
          <a:p>
            <a:pPr>
              <a:lnSpc>
                <a:spcPct val="80000"/>
              </a:lnSpc>
              <a:spcBef>
                <a:spcPts val="500"/>
              </a:spcBef>
              <a:buSzTx/>
              <a:buNone/>
              <a:defRPr sz="2400"/>
            </a:pPr>
            <a:r>
              <a:t>  </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Advice for Students - Mathematics"/>
          <p:cNvSpPr txBox="1">
            <a:spLocks noGrp="1"/>
          </p:cNvSpPr>
          <p:nvPr>
            <p:ph type="title"/>
          </p:nvPr>
        </p:nvSpPr>
        <p:spPr>
          <a:xfrm>
            <a:off x="457200" y="675300"/>
            <a:ext cx="8229600" cy="1143001"/>
          </a:xfrm>
          <a:prstGeom prst="rect">
            <a:avLst/>
          </a:prstGeom>
        </p:spPr>
        <p:txBody>
          <a:bodyPr/>
          <a:lstStyle>
            <a:lvl1pPr>
              <a:defRPr sz="3100">
                <a:solidFill>
                  <a:srgbClr val="3DF2F9"/>
                </a:solidFill>
              </a:defRPr>
            </a:lvl1pPr>
          </a:lstStyle>
          <a:p>
            <a:r>
              <a:t>Advice for Students - Mathematics</a:t>
            </a:r>
          </a:p>
        </p:txBody>
      </p:sp>
      <p:sp>
        <p:nvSpPr>
          <p:cNvPr id="190" name="Text"/>
          <p:cNvSpPr/>
          <p:nvPr/>
        </p:nvSpPr>
        <p:spPr>
          <a:xfrm>
            <a:off x="746990" y="1467657"/>
            <a:ext cx="7917719" cy="4699001"/>
          </a:xfrm>
          <a:prstGeom prst="rect">
            <a:avLst/>
          </a:prstGeom>
          <a:solidFill>
            <a:srgbClr val="FFFFFF"/>
          </a:solidFill>
          <a:ln w="25400">
            <a:solidFill>
              <a:schemeClr val="accent1"/>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84200" tIns="584200" rIns="584200" bIns="584200">
            <a:spAutoFit/>
          </a:bodyPr>
          <a:lstStyle/>
          <a:p>
            <a:pPr>
              <a:defRPr sz="2000">
                <a:latin typeface="Trebuchet MS"/>
                <a:ea typeface="Trebuchet MS"/>
                <a:cs typeface="Trebuchet MS"/>
                <a:sym typeface="Trebuchet MS"/>
              </a:defRPr>
            </a:pPr>
            <a:endParaRPr/>
          </a:p>
          <a:p>
            <a:pPr>
              <a:defRPr sz="2000">
                <a:latin typeface="Trebuchet MS"/>
                <a:ea typeface="Trebuchet MS"/>
                <a:cs typeface="Trebuchet MS"/>
                <a:sym typeface="Trebuchet MS"/>
              </a:defRPr>
            </a:pPr>
            <a:endParaRPr/>
          </a:p>
          <a:p>
            <a:pPr>
              <a:defRPr sz="2000">
                <a:latin typeface="Trebuchet MS"/>
                <a:ea typeface="Trebuchet MS"/>
                <a:cs typeface="Trebuchet MS"/>
                <a:sym typeface="Trebuchet MS"/>
              </a:defRPr>
            </a:pPr>
            <a:endParaRPr/>
          </a:p>
          <a:p>
            <a:pPr>
              <a:defRPr sz="2000">
                <a:latin typeface="Trebuchet MS"/>
                <a:ea typeface="Trebuchet MS"/>
                <a:cs typeface="Trebuchet MS"/>
                <a:sym typeface="Trebuchet MS"/>
              </a:defRPr>
            </a:pPr>
            <a:endParaRPr/>
          </a:p>
          <a:p>
            <a:pPr>
              <a:defRPr sz="2000">
                <a:latin typeface="Trebuchet MS"/>
                <a:ea typeface="Trebuchet MS"/>
                <a:cs typeface="Trebuchet MS"/>
                <a:sym typeface="Trebuchet MS"/>
              </a:defRPr>
            </a:pPr>
            <a:endParaRPr/>
          </a:p>
          <a:p>
            <a:pPr>
              <a:defRPr sz="2000">
                <a:latin typeface="Trebuchet MS"/>
                <a:ea typeface="Trebuchet MS"/>
                <a:cs typeface="Trebuchet MS"/>
                <a:sym typeface="Trebuchet MS"/>
              </a:defRPr>
            </a:pPr>
            <a:endParaRPr/>
          </a:p>
          <a:p>
            <a:pPr>
              <a:defRPr sz="2000">
                <a:latin typeface="Trebuchet MS"/>
                <a:ea typeface="Trebuchet MS"/>
                <a:cs typeface="Trebuchet MS"/>
                <a:sym typeface="Trebuchet MS"/>
              </a:defRPr>
            </a:pPr>
            <a:endParaRPr/>
          </a:p>
          <a:p>
            <a:pPr>
              <a:defRPr sz="2000">
                <a:latin typeface="Trebuchet MS"/>
                <a:ea typeface="Trebuchet MS"/>
                <a:cs typeface="Trebuchet MS"/>
                <a:sym typeface="Trebuchet MS"/>
              </a:defRPr>
            </a:pPr>
            <a:endParaRPr/>
          </a:p>
          <a:p>
            <a:pPr>
              <a:defRPr sz="2000">
                <a:latin typeface="Trebuchet MS"/>
                <a:ea typeface="Trebuchet MS"/>
                <a:cs typeface="Trebuchet MS"/>
                <a:sym typeface="Trebuchet MS"/>
              </a:defRPr>
            </a:pPr>
            <a:endParaRPr/>
          </a:p>
          <a:p>
            <a:pPr>
              <a:defRPr sz="2000">
                <a:latin typeface="Trebuchet MS"/>
                <a:ea typeface="Trebuchet MS"/>
                <a:cs typeface="Trebuchet MS"/>
                <a:sym typeface="Trebuchet MS"/>
              </a:defRPr>
            </a:pPr>
            <a:endParaRPr/>
          </a:p>
          <a:p>
            <a:pPr>
              <a:defRPr sz="2000">
                <a:latin typeface="Trebuchet MS"/>
                <a:ea typeface="Trebuchet MS"/>
                <a:cs typeface="Trebuchet MS"/>
                <a:sym typeface="Trebuchet MS"/>
              </a:defRPr>
            </a:pPr>
            <a:endParaRPr/>
          </a:p>
        </p:txBody>
      </p:sp>
      <p:pic>
        <p:nvPicPr>
          <p:cNvPr id="191" name="Image" descr="Image"/>
          <p:cNvPicPr>
            <a:picLocks noChangeAspect="1"/>
          </p:cNvPicPr>
          <p:nvPr/>
        </p:nvPicPr>
        <p:blipFill>
          <a:blip r:embed="rId2"/>
          <a:srcRect/>
          <a:stretch>
            <a:fillRect/>
          </a:stretch>
        </p:blipFill>
        <p:spPr>
          <a:xfrm>
            <a:off x="937418" y="2410099"/>
            <a:ext cx="7269268" cy="2038045"/>
          </a:xfrm>
          <a:prstGeom prst="rect">
            <a:avLst/>
          </a:prstGeom>
          <a:ln w="12700">
            <a:miter lim="400000"/>
          </a:ln>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Mathematical Tools"/>
          <p:cNvSpPr txBox="1">
            <a:spLocks noGrp="1"/>
          </p:cNvSpPr>
          <p:nvPr>
            <p:ph type="title"/>
          </p:nvPr>
        </p:nvSpPr>
        <p:spPr>
          <a:xfrm>
            <a:off x="457200" y="590060"/>
            <a:ext cx="8229600" cy="1061234"/>
          </a:xfrm>
          <a:prstGeom prst="rect">
            <a:avLst/>
          </a:prstGeom>
        </p:spPr>
        <p:txBody>
          <a:bodyPr/>
          <a:lstStyle>
            <a:lvl1pPr>
              <a:defRPr sz="3100">
                <a:solidFill>
                  <a:schemeClr val="accent5">
                    <a:lumOff val="23235"/>
                  </a:schemeClr>
                </a:solidFill>
              </a:defRPr>
            </a:lvl1pPr>
          </a:lstStyle>
          <a:p>
            <a:r>
              <a:t>Mathematical Tools</a:t>
            </a:r>
          </a:p>
        </p:txBody>
      </p:sp>
      <p:sp>
        <p:nvSpPr>
          <p:cNvPr id="194" name="No Calculators.  Students are provided with the following materials for the test:…"/>
          <p:cNvSpPr>
            <a:spLocks noGrp="1"/>
          </p:cNvSpPr>
          <p:nvPr>
            <p:ph type="body" idx="4294967295"/>
          </p:nvPr>
        </p:nvSpPr>
        <p:spPr>
          <a:xfrm>
            <a:off x="619760" y="1532898"/>
            <a:ext cx="7614975" cy="5166782"/>
          </a:xfrm>
          <a:prstGeom prst="rect">
            <a:avLst/>
          </a:prstGeom>
          <a:solidFill>
            <a:srgbClr val="FFFFFF"/>
          </a:solidFill>
        </p:spPr>
        <p:txBody>
          <a:bodyPr/>
          <a:lstStyle/>
          <a:p>
            <a:pPr marL="0" indent="0">
              <a:spcBef>
                <a:spcPts val="0"/>
              </a:spcBef>
              <a:buSzTx/>
              <a:buFontTx/>
              <a:buNone/>
              <a:defRPr sz="1800">
                <a:solidFill>
                  <a:srgbClr val="000000"/>
                </a:solidFill>
              </a:defRPr>
            </a:pPr>
            <a:r>
              <a:t>No Calculators.  Students are provided with the following materials for the test:</a:t>
            </a:r>
          </a:p>
          <a:p>
            <a:pPr marL="0" indent="0">
              <a:spcBef>
                <a:spcPts val="0"/>
              </a:spcBef>
              <a:buSzTx/>
              <a:buFontTx/>
              <a:buNone/>
              <a:defRPr sz="1800">
                <a:solidFill>
                  <a:srgbClr val="000000"/>
                </a:solidFill>
              </a:defRPr>
            </a:pPr>
            <a:r>
              <a:t>3rd Grade - Ruler</a:t>
            </a:r>
          </a:p>
          <a:p>
            <a:pPr marL="0" indent="0">
              <a:spcBef>
                <a:spcPts val="0"/>
              </a:spcBef>
              <a:buSzTx/>
              <a:buFontTx/>
              <a:buNone/>
              <a:defRPr sz="1800">
                <a:solidFill>
                  <a:srgbClr val="000000"/>
                </a:solidFill>
              </a:defRPr>
            </a:pPr>
            <a:r>
              <a:t>4th Grade - Ruler &amp; Protractor</a:t>
            </a:r>
          </a:p>
          <a:p>
            <a:pPr marL="0" indent="0">
              <a:spcBef>
                <a:spcPts val="0"/>
              </a:spcBef>
              <a:buSzTx/>
              <a:buFontTx/>
              <a:buNone/>
              <a:defRPr sz="1800">
                <a:solidFill>
                  <a:srgbClr val="000000"/>
                </a:solidFill>
              </a:defRPr>
            </a:pPr>
            <a:r>
              <a:t>5th Grade - Ruler, Protractor &amp; Reference Sheet</a:t>
            </a:r>
          </a:p>
        </p:txBody>
      </p:sp>
      <p:pic>
        <p:nvPicPr>
          <p:cNvPr id="195" name="Image" descr="Image"/>
          <p:cNvPicPr>
            <a:picLocks noChangeAspect="1"/>
          </p:cNvPicPr>
          <p:nvPr/>
        </p:nvPicPr>
        <p:blipFill>
          <a:blip r:embed="rId2"/>
          <a:stretch>
            <a:fillRect/>
          </a:stretch>
        </p:blipFill>
        <p:spPr>
          <a:xfrm>
            <a:off x="1523345" y="3856054"/>
            <a:ext cx="5807804" cy="3033268"/>
          </a:xfrm>
          <a:prstGeom prst="rect">
            <a:avLst/>
          </a:prstGeom>
          <a:ln w="12700">
            <a:miter lim="400000"/>
          </a:ln>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Sample Math Question"/>
          <p:cNvSpPr txBox="1">
            <a:spLocks noGrp="1"/>
          </p:cNvSpPr>
          <p:nvPr>
            <p:ph type="title"/>
          </p:nvPr>
        </p:nvSpPr>
        <p:spPr>
          <a:xfrm>
            <a:off x="495300" y="319156"/>
            <a:ext cx="8153400" cy="1143001"/>
          </a:xfrm>
          <a:prstGeom prst="rect">
            <a:avLst/>
          </a:prstGeom>
        </p:spPr>
        <p:txBody>
          <a:bodyPr/>
          <a:lstStyle/>
          <a:p>
            <a:pPr algn="ctr">
              <a:defRPr sz="3100"/>
            </a:pPr>
            <a:br/>
            <a:r>
              <a:rPr>
                <a:solidFill>
                  <a:schemeClr val="accent5">
                    <a:lumOff val="23235"/>
                  </a:schemeClr>
                </a:solidFill>
              </a:rPr>
              <a:t>Sample Math Question</a:t>
            </a:r>
          </a:p>
        </p:txBody>
      </p:sp>
      <p:sp>
        <p:nvSpPr>
          <p:cNvPr id="198" name="Multiple choice"/>
          <p:cNvSpPr txBox="1">
            <a:spLocks noGrp="1"/>
          </p:cNvSpPr>
          <p:nvPr>
            <p:ph type="body" sz="quarter" idx="1"/>
          </p:nvPr>
        </p:nvSpPr>
        <p:spPr>
          <a:xfrm>
            <a:off x="114300" y="1219200"/>
            <a:ext cx="7543800" cy="1066800"/>
          </a:xfrm>
          <a:prstGeom prst="rect">
            <a:avLst/>
          </a:prstGeom>
        </p:spPr>
        <p:txBody>
          <a:bodyPr/>
          <a:lstStyle>
            <a:lvl1pPr>
              <a:defRPr sz="2300"/>
            </a:lvl1pPr>
          </a:lstStyle>
          <a:p>
            <a:r>
              <a:t>Multiple choice</a:t>
            </a:r>
          </a:p>
        </p:txBody>
      </p:sp>
      <p:sp>
        <p:nvSpPr>
          <p:cNvPr id="199" name="Sample from 3rd grade NYS released questions - 2019"/>
          <p:cNvSpPr txBox="1"/>
          <p:nvPr/>
        </p:nvSpPr>
        <p:spPr>
          <a:xfrm>
            <a:off x="520700" y="6134100"/>
            <a:ext cx="4876800" cy="2438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100">
                <a:solidFill>
                  <a:srgbClr val="D1BF54"/>
                </a:solidFill>
              </a:defRPr>
            </a:pPr>
            <a:r>
              <a:t>Sample from 3</a:t>
            </a:r>
            <a:r>
              <a:rPr baseline="30000"/>
              <a:t>rd</a:t>
            </a:r>
            <a:r>
              <a:t> grade NYS released questions - 2019</a:t>
            </a:r>
          </a:p>
        </p:txBody>
      </p:sp>
      <p:sp>
        <p:nvSpPr>
          <p:cNvPr id="200" name="Text"/>
          <p:cNvSpPr txBox="1"/>
          <p:nvPr/>
        </p:nvSpPr>
        <p:spPr>
          <a:xfrm>
            <a:off x="4302882" y="3249929"/>
            <a:ext cx="538236" cy="358141"/>
          </a:xfrm>
          <a:prstGeom prst="rect">
            <a:avLst/>
          </a:prstGeom>
          <a:ln w="12700">
            <a:miter lim="400000"/>
          </a:ln>
        </p:spPr>
        <p:txBody>
          <a:bodyPr wrap="none" lIns="45719" rIns="45719">
            <a:spAutoFit/>
          </a:bodyPr>
          <a:lstStyle/>
          <a:p>
            <a:endParaRPr/>
          </a:p>
        </p:txBody>
      </p:sp>
      <p:pic>
        <p:nvPicPr>
          <p:cNvPr id="201" name="Image" descr="Image"/>
          <p:cNvPicPr>
            <a:picLocks noChangeAspect="1"/>
          </p:cNvPicPr>
          <p:nvPr/>
        </p:nvPicPr>
        <p:blipFill>
          <a:blip r:embed="rId2"/>
          <a:stretch>
            <a:fillRect/>
          </a:stretch>
        </p:blipFill>
        <p:spPr>
          <a:xfrm>
            <a:off x="276290" y="1963811"/>
            <a:ext cx="8729165" cy="3171098"/>
          </a:xfrm>
          <a:prstGeom prst="rect">
            <a:avLst/>
          </a:prstGeom>
          <a:ln w="12700">
            <a:miter lim="400000"/>
          </a:ln>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Sample Math Question"/>
          <p:cNvSpPr txBox="1">
            <a:spLocks noGrp="1"/>
          </p:cNvSpPr>
          <p:nvPr>
            <p:ph type="title"/>
          </p:nvPr>
        </p:nvSpPr>
        <p:spPr>
          <a:xfrm>
            <a:off x="457200" y="287338"/>
            <a:ext cx="8153400" cy="1143001"/>
          </a:xfrm>
          <a:prstGeom prst="rect">
            <a:avLst/>
          </a:prstGeom>
        </p:spPr>
        <p:txBody>
          <a:bodyPr/>
          <a:lstStyle/>
          <a:p>
            <a:pPr algn="ctr" defTabSz="704087">
              <a:defRPr sz="2387"/>
            </a:pPr>
            <a:br/>
            <a:br/>
            <a:r>
              <a:rPr>
                <a:solidFill>
                  <a:schemeClr val="accent5">
                    <a:lumOff val="23235"/>
                  </a:schemeClr>
                </a:solidFill>
              </a:rPr>
              <a:t>Sample Math Question</a:t>
            </a:r>
            <a:r>
              <a:t> </a:t>
            </a:r>
          </a:p>
        </p:txBody>
      </p:sp>
      <p:sp>
        <p:nvSpPr>
          <p:cNvPr id="204" name="Short Answer"/>
          <p:cNvSpPr txBox="1">
            <a:spLocks noGrp="1"/>
          </p:cNvSpPr>
          <p:nvPr>
            <p:ph type="body" sz="quarter" idx="1"/>
          </p:nvPr>
        </p:nvSpPr>
        <p:spPr>
          <a:xfrm>
            <a:off x="177452" y="1447800"/>
            <a:ext cx="7543801" cy="1295400"/>
          </a:xfrm>
          <a:prstGeom prst="rect">
            <a:avLst/>
          </a:prstGeom>
        </p:spPr>
        <p:txBody>
          <a:bodyPr/>
          <a:lstStyle>
            <a:lvl1pPr>
              <a:defRPr sz="2300"/>
            </a:lvl1pPr>
          </a:lstStyle>
          <a:p>
            <a:r>
              <a:t>Short Answer</a:t>
            </a:r>
          </a:p>
        </p:txBody>
      </p:sp>
      <p:sp>
        <p:nvSpPr>
          <p:cNvPr id="205" name="Sample from 4th grade NYS released questions - 2019"/>
          <p:cNvSpPr txBox="1"/>
          <p:nvPr/>
        </p:nvSpPr>
        <p:spPr>
          <a:xfrm>
            <a:off x="914400" y="5638800"/>
            <a:ext cx="4876800" cy="2438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100">
                <a:solidFill>
                  <a:srgbClr val="BEB97E"/>
                </a:solidFill>
              </a:defRPr>
            </a:lvl1pPr>
          </a:lstStyle>
          <a:p>
            <a:r>
              <a:t>Sample from 4th grade NYS released questions - 2019</a:t>
            </a:r>
          </a:p>
        </p:txBody>
      </p:sp>
      <p:sp>
        <p:nvSpPr>
          <p:cNvPr id="206" name="Text"/>
          <p:cNvSpPr txBox="1"/>
          <p:nvPr/>
        </p:nvSpPr>
        <p:spPr>
          <a:xfrm>
            <a:off x="4302882" y="3249929"/>
            <a:ext cx="538236" cy="358141"/>
          </a:xfrm>
          <a:prstGeom prst="rect">
            <a:avLst/>
          </a:prstGeom>
          <a:ln w="12700">
            <a:miter lim="400000"/>
          </a:ln>
        </p:spPr>
        <p:txBody>
          <a:bodyPr wrap="none" lIns="45719" rIns="45719">
            <a:spAutoFit/>
          </a:bodyPr>
          <a:lstStyle/>
          <a:p>
            <a:endParaRPr/>
          </a:p>
        </p:txBody>
      </p:sp>
      <p:pic>
        <p:nvPicPr>
          <p:cNvPr id="207" name="Image" descr="Image"/>
          <p:cNvPicPr>
            <a:picLocks noChangeAspect="1"/>
          </p:cNvPicPr>
          <p:nvPr/>
        </p:nvPicPr>
        <p:blipFill>
          <a:blip r:embed="rId2"/>
          <a:stretch>
            <a:fillRect/>
          </a:stretch>
        </p:blipFill>
        <p:spPr>
          <a:xfrm>
            <a:off x="194887" y="1944468"/>
            <a:ext cx="8754226" cy="3180202"/>
          </a:xfrm>
          <a:prstGeom prst="rect">
            <a:avLst/>
          </a:prstGeom>
          <a:ln w="12700">
            <a:miter lim="400000"/>
          </a:ln>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Sample Math Question"/>
          <p:cNvSpPr txBox="1">
            <a:spLocks noGrp="1"/>
          </p:cNvSpPr>
          <p:nvPr>
            <p:ph type="title"/>
          </p:nvPr>
        </p:nvSpPr>
        <p:spPr>
          <a:xfrm>
            <a:off x="495300" y="328059"/>
            <a:ext cx="8153400" cy="1143001"/>
          </a:xfrm>
          <a:prstGeom prst="rect">
            <a:avLst/>
          </a:prstGeom>
        </p:spPr>
        <p:txBody>
          <a:bodyPr/>
          <a:lstStyle/>
          <a:p>
            <a:pPr algn="ctr">
              <a:defRPr sz="3100"/>
            </a:pPr>
            <a:br/>
            <a:r>
              <a:rPr>
                <a:solidFill>
                  <a:schemeClr val="accent5">
                    <a:lumOff val="23235"/>
                  </a:schemeClr>
                </a:solidFill>
              </a:rPr>
              <a:t>Sample Math Question</a:t>
            </a:r>
            <a:r>
              <a:t> </a:t>
            </a:r>
          </a:p>
        </p:txBody>
      </p:sp>
      <p:sp>
        <p:nvSpPr>
          <p:cNvPr id="210" name="Extended Response"/>
          <p:cNvSpPr txBox="1">
            <a:spLocks noGrp="1"/>
          </p:cNvSpPr>
          <p:nvPr>
            <p:ph type="body" sz="quarter" idx="1"/>
          </p:nvPr>
        </p:nvSpPr>
        <p:spPr>
          <a:xfrm>
            <a:off x="596763" y="1522961"/>
            <a:ext cx="7543801" cy="838201"/>
          </a:xfrm>
          <a:prstGeom prst="rect">
            <a:avLst/>
          </a:prstGeom>
        </p:spPr>
        <p:txBody>
          <a:bodyPr/>
          <a:lstStyle>
            <a:lvl1pPr marL="0" indent="0">
              <a:buSzTx/>
              <a:buNone/>
              <a:defRPr sz="2300"/>
            </a:lvl1pPr>
          </a:lstStyle>
          <a:p>
            <a:r>
              <a:t>Extended Response</a:t>
            </a:r>
          </a:p>
        </p:txBody>
      </p:sp>
      <p:sp>
        <p:nvSpPr>
          <p:cNvPr id="211" name="Sample from 5th grade NYS released questions - 2019"/>
          <p:cNvSpPr txBox="1"/>
          <p:nvPr/>
        </p:nvSpPr>
        <p:spPr>
          <a:xfrm>
            <a:off x="629484" y="6457931"/>
            <a:ext cx="4876801" cy="243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100">
                <a:solidFill>
                  <a:srgbClr val="E5DF7A"/>
                </a:solidFill>
              </a:defRPr>
            </a:lvl1pPr>
          </a:lstStyle>
          <a:p>
            <a:r>
              <a:t>Sample from 5th grade NYS released questions - 2019</a:t>
            </a:r>
          </a:p>
        </p:txBody>
      </p:sp>
      <p:pic>
        <p:nvPicPr>
          <p:cNvPr id="212" name="Image" descr="Image"/>
          <p:cNvPicPr>
            <a:picLocks noChangeAspect="1"/>
          </p:cNvPicPr>
          <p:nvPr/>
        </p:nvPicPr>
        <p:blipFill>
          <a:blip r:embed="rId2"/>
          <a:stretch>
            <a:fillRect/>
          </a:stretch>
        </p:blipFill>
        <p:spPr>
          <a:xfrm>
            <a:off x="120960" y="2295690"/>
            <a:ext cx="8902080" cy="2778744"/>
          </a:xfrm>
          <a:prstGeom prst="rect">
            <a:avLst/>
          </a:prstGeom>
          <a:ln w="12700">
            <a:miter lim="400000"/>
          </a:ln>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Ways to Help Your Child at Home"/>
          <p:cNvSpPr txBox="1">
            <a:spLocks noGrp="1"/>
          </p:cNvSpPr>
          <p:nvPr>
            <p:ph type="title"/>
          </p:nvPr>
        </p:nvSpPr>
        <p:spPr>
          <a:xfrm>
            <a:off x="351025" y="1413092"/>
            <a:ext cx="8229601" cy="610821"/>
          </a:xfrm>
          <a:prstGeom prst="rect">
            <a:avLst/>
          </a:prstGeom>
        </p:spPr>
        <p:txBody>
          <a:bodyPr/>
          <a:lstStyle>
            <a:lvl1pPr algn="ctr">
              <a:defRPr sz="3200">
                <a:solidFill>
                  <a:srgbClr val="FF4B3C"/>
                </a:solidFill>
              </a:defRPr>
            </a:lvl1pPr>
          </a:lstStyle>
          <a:p>
            <a:r>
              <a:t>Ways to Help Your Child at Home</a:t>
            </a:r>
          </a:p>
        </p:txBody>
      </p:sp>
      <p:sp>
        <p:nvSpPr>
          <p:cNvPr id="215" name="Provide a quiet space for homework.  Make sure supplies are available – paper, scissors, glue, crayons, pens, pencils, etc.…"/>
          <p:cNvSpPr txBox="1">
            <a:spLocks noGrp="1"/>
          </p:cNvSpPr>
          <p:nvPr>
            <p:ph type="body" idx="1"/>
          </p:nvPr>
        </p:nvSpPr>
        <p:spPr>
          <a:xfrm>
            <a:off x="448964" y="2121852"/>
            <a:ext cx="8229601" cy="4275741"/>
          </a:xfrm>
          <a:prstGeom prst="rect">
            <a:avLst/>
          </a:prstGeom>
        </p:spPr>
        <p:txBody>
          <a:bodyPr/>
          <a:lstStyle/>
          <a:p>
            <a:pPr marL="318897" indent="-318897" defTabSz="850391">
              <a:lnSpc>
                <a:spcPct val="90000"/>
              </a:lnSpc>
              <a:spcBef>
                <a:spcPts val="400"/>
              </a:spcBef>
              <a:defRPr sz="1860"/>
            </a:pPr>
            <a:r>
              <a:t>Provide a quiet space for homework.  Make sure supplies are available – paper, scissors, glue, crayons, pens, pencils, etc.</a:t>
            </a:r>
          </a:p>
          <a:p>
            <a:pPr marL="318897" indent="-318897" defTabSz="850391">
              <a:lnSpc>
                <a:spcPct val="90000"/>
              </a:lnSpc>
              <a:spcBef>
                <a:spcPts val="400"/>
              </a:spcBef>
              <a:defRPr sz="1860"/>
            </a:pPr>
            <a:r>
              <a:t>Set up routines and reinforce good habits – homework time, reading time, etc.</a:t>
            </a:r>
          </a:p>
          <a:p>
            <a:pPr marL="318897" indent="-318897" defTabSz="850391">
              <a:lnSpc>
                <a:spcPct val="90000"/>
              </a:lnSpc>
              <a:spcBef>
                <a:spcPts val="400"/>
              </a:spcBef>
              <a:defRPr sz="1860"/>
            </a:pPr>
            <a:r>
              <a:t>Oversee technology - limit social media, gaming, and Youtube.</a:t>
            </a:r>
          </a:p>
          <a:p>
            <a:pPr marL="318897" indent="-318897" defTabSz="850391">
              <a:lnSpc>
                <a:spcPct val="90000"/>
              </a:lnSpc>
              <a:spcBef>
                <a:spcPts val="400"/>
              </a:spcBef>
              <a:defRPr sz="1860"/>
            </a:pPr>
            <a:r>
              <a:t>Encourage your child to read to you - have books and magazines around the house.</a:t>
            </a:r>
          </a:p>
          <a:p>
            <a:pPr marL="318897" indent="-318897" defTabSz="850391">
              <a:lnSpc>
                <a:spcPct val="90000"/>
              </a:lnSpc>
              <a:spcBef>
                <a:spcPts val="400"/>
              </a:spcBef>
              <a:defRPr sz="1860"/>
            </a:pPr>
            <a:r>
              <a:t>Visit your local library - borrow books and magazines in different genres.</a:t>
            </a:r>
          </a:p>
          <a:p>
            <a:pPr marL="318897" indent="-318897" defTabSz="850391">
              <a:lnSpc>
                <a:spcPct val="90000"/>
              </a:lnSpc>
              <a:spcBef>
                <a:spcPts val="400"/>
              </a:spcBef>
              <a:defRPr sz="1860"/>
            </a:pPr>
            <a:r>
              <a:t>Be a good listener – ask your child about the activities they are doing at school.</a:t>
            </a:r>
          </a:p>
          <a:p>
            <a:pPr marL="318897" indent="-318897" defTabSz="850391">
              <a:lnSpc>
                <a:spcPct val="90000"/>
              </a:lnSpc>
              <a:spcBef>
                <a:spcPts val="400"/>
              </a:spcBef>
              <a:defRPr sz="1860"/>
            </a:pPr>
            <a:r>
              <a:t>Reinforce the skills and concepts your child is learning at school, e.g. math skills through cooking and shopping, writing notes, etc.</a:t>
            </a:r>
          </a:p>
          <a:p>
            <a:pPr marL="318897" indent="-318897" defTabSz="850391">
              <a:lnSpc>
                <a:spcPct val="90000"/>
              </a:lnSpc>
              <a:spcBef>
                <a:spcPts val="400"/>
              </a:spcBef>
              <a:defRPr sz="1860"/>
            </a:pPr>
            <a:r>
              <a:t>Give your child as many different experiences as possible – take trips to museums, the zoo, shows, etc.</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Test Taking Tips"/>
          <p:cNvSpPr txBox="1">
            <a:spLocks noGrp="1"/>
          </p:cNvSpPr>
          <p:nvPr>
            <p:ph type="title"/>
          </p:nvPr>
        </p:nvSpPr>
        <p:spPr>
          <a:xfrm>
            <a:off x="457200" y="1341864"/>
            <a:ext cx="8229600" cy="610821"/>
          </a:xfrm>
          <a:prstGeom prst="rect">
            <a:avLst/>
          </a:prstGeom>
        </p:spPr>
        <p:txBody>
          <a:bodyPr/>
          <a:lstStyle>
            <a:lvl1pPr algn="ctr">
              <a:defRPr sz="3200">
                <a:solidFill>
                  <a:srgbClr val="D04A3B"/>
                </a:solidFill>
              </a:defRPr>
            </a:lvl1pPr>
          </a:lstStyle>
          <a:p>
            <a:r>
              <a:t>Test Taking Tips</a:t>
            </a:r>
          </a:p>
        </p:txBody>
      </p:sp>
      <p:sp>
        <p:nvSpPr>
          <p:cNvPr id="218" name="Do not put undue pressure on your child…"/>
          <p:cNvSpPr txBox="1">
            <a:spLocks noGrp="1"/>
          </p:cNvSpPr>
          <p:nvPr>
            <p:ph type="body" idx="1"/>
          </p:nvPr>
        </p:nvSpPr>
        <p:spPr>
          <a:xfrm>
            <a:off x="457200" y="1965383"/>
            <a:ext cx="8229600" cy="4275742"/>
          </a:xfrm>
          <a:prstGeom prst="rect">
            <a:avLst/>
          </a:prstGeom>
        </p:spPr>
        <p:txBody>
          <a:bodyPr/>
          <a:lstStyle/>
          <a:p>
            <a:pPr marL="342900" indent="-342900">
              <a:lnSpc>
                <a:spcPct val="90000"/>
              </a:lnSpc>
              <a:defRPr sz="2500"/>
            </a:pPr>
            <a:r>
              <a:t>Do not put undue pressure on your child</a:t>
            </a:r>
          </a:p>
          <a:p>
            <a:pPr marL="342900" indent="-342900">
              <a:lnSpc>
                <a:spcPct val="90000"/>
              </a:lnSpc>
              <a:defRPr sz="2500"/>
            </a:pPr>
            <a:r>
              <a:t>Make sure they get a good night’s sleep</a:t>
            </a:r>
          </a:p>
          <a:p>
            <a:pPr marL="342900" indent="-342900">
              <a:lnSpc>
                <a:spcPct val="90000"/>
              </a:lnSpc>
              <a:defRPr sz="2500"/>
            </a:pPr>
            <a:r>
              <a:t>Make sure they eat breakfast the day of the test</a:t>
            </a:r>
          </a:p>
          <a:p>
            <a:pPr marL="342900" indent="-342900">
              <a:lnSpc>
                <a:spcPct val="90000"/>
              </a:lnSpc>
              <a:defRPr sz="2500"/>
            </a:pPr>
            <a:r>
              <a:t>Do not send your child to take the test if they are not feeling well (there are makeup days)</a:t>
            </a:r>
          </a:p>
          <a:p>
            <a:pPr marL="342900" indent="-342900">
              <a:lnSpc>
                <a:spcPct val="90000"/>
              </a:lnSpc>
              <a:defRPr sz="2500"/>
            </a:pPr>
            <a:r>
              <a:t>Your child should bring three sharpened #2 pencils with erasers, but no “lucky pencils” or “special erasers” as they can be a distraction</a:t>
            </a:r>
          </a:p>
          <a:p>
            <a:pPr marL="342900" indent="-342900">
              <a:lnSpc>
                <a:spcPct val="90000"/>
              </a:lnSpc>
              <a:defRPr sz="2500"/>
            </a:pPr>
            <a:r>
              <a:t>Let them know that once the test is over, it is a normal day and the test is just a small part of that day</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Links"/>
          <p:cNvSpPr txBox="1">
            <a:spLocks noGrp="1"/>
          </p:cNvSpPr>
          <p:nvPr>
            <p:ph type="title"/>
          </p:nvPr>
        </p:nvSpPr>
        <p:spPr>
          <a:xfrm>
            <a:off x="448964" y="1457610"/>
            <a:ext cx="8229601" cy="610821"/>
          </a:xfrm>
          <a:prstGeom prst="rect">
            <a:avLst/>
          </a:prstGeom>
        </p:spPr>
        <p:txBody>
          <a:bodyPr/>
          <a:lstStyle>
            <a:lvl1pPr algn="ctr">
              <a:defRPr sz="3100">
                <a:solidFill>
                  <a:srgbClr val="FF081C"/>
                </a:solidFill>
              </a:defRPr>
            </a:lvl1pPr>
          </a:lstStyle>
          <a:p>
            <a:r>
              <a:t>Links</a:t>
            </a:r>
          </a:p>
        </p:txBody>
      </p:sp>
      <p:sp>
        <p:nvSpPr>
          <p:cNvPr id="221" name="https://www.engageny.org/resource/released-2019-3-8-ela-and-mathematics-state-test-questions…"/>
          <p:cNvSpPr txBox="1">
            <a:spLocks noGrp="1"/>
          </p:cNvSpPr>
          <p:nvPr>
            <p:ph type="body" idx="1"/>
          </p:nvPr>
        </p:nvSpPr>
        <p:spPr>
          <a:xfrm>
            <a:off x="448964" y="2112948"/>
            <a:ext cx="8229601" cy="4227467"/>
          </a:xfrm>
          <a:prstGeom prst="rect">
            <a:avLst/>
          </a:prstGeom>
          <a:solidFill>
            <a:schemeClr val="accent3">
              <a:alpha val="69889"/>
            </a:schemeClr>
          </a:solidFill>
          <a:effectLst>
            <a:outerShdw blurRad="38100" dist="20000" dir="5400000" rotWithShape="0">
              <a:srgbClr val="000000">
                <a:alpha val="38000"/>
              </a:srgbClr>
            </a:outerShdw>
          </a:effectLst>
        </p:spPr>
        <p:txBody>
          <a:bodyPr/>
          <a:lstStyle/>
          <a:p>
            <a:pPr marL="220578" indent="-220578">
              <a:spcBef>
                <a:spcPts val="0"/>
              </a:spcBef>
              <a:buFontTx/>
              <a:defRPr sz="2500">
                <a:solidFill>
                  <a:srgbClr val="FF1D14"/>
                </a:solidFill>
              </a:defRPr>
            </a:pPr>
            <a:r>
              <a:rPr u="sng">
                <a:uFill>
                  <a:solidFill>
                    <a:srgbClr val="0000FF"/>
                  </a:solidFill>
                </a:uFill>
                <a:hlinkClick r:id="rId2"/>
              </a:rPr>
              <a:t>https://www.engageny.org/resource/released-2019-3-8-ela-and-mathematics-state-test-questions</a:t>
            </a:r>
          </a:p>
          <a:p>
            <a:pPr marL="220578" indent="-220578">
              <a:spcBef>
                <a:spcPts val="0"/>
              </a:spcBef>
              <a:buFontTx/>
              <a:defRPr sz="2500">
                <a:solidFill>
                  <a:srgbClr val="FF1D14"/>
                </a:solidFill>
              </a:defRPr>
            </a:pPr>
            <a:r>
              <a:rPr u="sng">
                <a:uFill>
                  <a:solidFill>
                    <a:srgbClr val="0000FF"/>
                  </a:solidFill>
                </a:uFill>
                <a:hlinkClick r:id="rId3"/>
              </a:rPr>
              <a:t>http://www.p12.nysed.gov/assessment/ei/2019/2019-faq-for-parents-3-8-tests.pdf</a:t>
            </a:r>
          </a:p>
          <a:p>
            <a:pPr marL="220578" indent="-220578">
              <a:spcBef>
                <a:spcPts val="0"/>
              </a:spcBef>
              <a:buFontTx/>
              <a:defRPr sz="2500">
                <a:solidFill>
                  <a:srgbClr val="FF1D14"/>
                </a:solidFill>
              </a:defRPr>
            </a:pPr>
            <a:r>
              <a:rPr u="sng">
                <a:uFill>
                  <a:solidFill>
                    <a:srgbClr val="0000FF"/>
                  </a:solidFill>
                </a:uFill>
                <a:hlinkClick r:id="rId4"/>
              </a:rPr>
              <a:t>http://mc-14193-39844713.us-east-1.elb.amazonaws.com/parent-and-family-resources</a:t>
            </a:r>
          </a:p>
          <a:p>
            <a:pPr marL="220578" indent="-220578">
              <a:spcBef>
                <a:spcPts val="0"/>
              </a:spcBef>
              <a:buFontTx/>
              <a:defRPr sz="2500">
                <a:solidFill>
                  <a:srgbClr val="FF1D14"/>
                </a:solidFill>
              </a:defRPr>
            </a:pPr>
            <a:r>
              <a:rPr u="sng">
                <a:uFill>
                  <a:solidFill>
                    <a:srgbClr val="0000FF"/>
                  </a:solidFill>
                </a:uFill>
                <a:hlinkClick r:id="rId5"/>
              </a:rPr>
              <a:t>https://www.engageny.org/videos-for-parents</a:t>
            </a:r>
          </a:p>
          <a:p>
            <a:pPr marL="220578" indent="-220578">
              <a:spcBef>
                <a:spcPts val="0"/>
              </a:spcBef>
              <a:buFontTx/>
              <a:defRPr sz="2500">
                <a:solidFill>
                  <a:srgbClr val="FF1D14"/>
                </a:solidFill>
              </a:defRPr>
            </a:pPr>
            <a:r>
              <a:rPr u="sng">
                <a:uFill>
                  <a:solidFill>
                    <a:srgbClr val="0000FF"/>
                  </a:solidFill>
                </a:uFill>
                <a:hlinkClick r:id="rId6"/>
              </a:rPr>
              <a:t>http://ps174.org</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PS 174 Philosophy on Testing:…"/>
          <p:cNvSpPr txBox="1">
            <a:spLocks noGrp="1"/>
          </p:cNvSpPr>
          <p:nvPr>
            <p:ph type="title"/>
          </p:nvPr>
        </p:nvSpPr>
        <p:spPr>
          <a:xfrm>
            <a:off x="884660" y="2157123"/>
            <a:ext cx="7374680" cy="2543753"/>
          </a:xfrm>
          <a:prstGeom prst="rect">
            <a:avLst/>
          </a:prstGeom>
          <a:solidFill>
            <a:schemeClr val="accent3">
              <a:alpha val="74488"/>
            </a:schemeClr>
          </a:solidFill>
          <a:effectLst>
            <a:outerShdw blurRad="38100" dist="20000" dir="5400000" rotWithShape="0">
              <a:srgbClr val="000000">
                <a:alpha val="17130"/>
              </a:srgbClr>
            </a:outerShdw>
          </a:effectLst>
        </p:spPr>
        <p:txBody>
          <a:bodyPr/>
          <a:lstStyle/>
          <a:p>
            <a:pPr>
              <a:defRPr sz="3500">
                <a:solidFill>
                  <a:srgbClr val="FF0A2C"/>
                </a:solidFill>
                <a:latin typeface="Brush Script MT"/>
                <a:ea typeface="Brush Script MT"/>
                <a:cs typeface="Brush Script MT"/>
                <a:sym typeface="Brush Script MT"/>
              </a:defRPr>
            </a:pPr>
            <a:r>
              <a:t>PS 174 Philosophy on Testing:</a:t>
            </a:r>
          </a:p>
          <a:p>
            <a:pPr>
              <a:defRPr sz="3500">
                <a:solidFill>
                  <a:srgbClr val="FF0A2C"/>
                </a:solidFill>
                <a:latin typeface="Brush Script MT"/>
                <a:ea typeface="Brush Script MT"/>
                <a:cs typeface="Brush Script MT"/>
                <a:sym typeface="Brush Script MT"/>
              </a:defRPr>
            </a:pPr>
            <a:endParaRPr/>
          </a:p>
          <a:p>
            <a:pPr>
              <a:defRPr sz="3500">
                <a:solidFill>
                  <a:srgbClr val="FF0A2C"/>
                </a:solidFill>
                <a:latin typeface="Brush Script MT"/>
                <a:ea typeface="Brush Script MT"/>
                <a:cs typeface="Brush Script MT"/>
                <a:sym typeface="Brush Script MT"/>
              </a:defRPr>
            </a:pPr>
            <a:r>
              <a:t>It’s just another day to show what you know!</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tate Test Information: Dates"/>
          <p:cNvSpPr txBox="1">
            <a:spLocks noGrp="1"/>
          </p:cNvSpPr>
          <p:nvPr>
            <p:ph type="title"/>
          </p:nvPr>
        </p:nvSpPr>
        <p:spPr>
          <a:xfrm>
            <a:off x="457200" y="274638"/>
            <a:ext cx="8001000" cy="1143001"/>
          </a:xfrm>
          <a:prstGeom prst="rect">
            <a:avLst/>
          </a:prstGeom>
        </p:spPr>
        <p:txBody>
          <a:bodyPr/>
          <a:lstStyle/>
          <a:p>
            <a:pPr algn="ctr" defTabSz="676655">
              <a:defRPr sz="2368">
                <a:solidFill>
                  <a:srgbClr val="FFF145"/>
                </a:solidFill>
              </a:defRPr>
            </a:pPr>
            <a:br/>
            <a:br/>
            <a:r>
              <a:rPr>
                <a:solidFill>
                  <a:schemeClr val="accent6"/>
                </a:solidFill>
              </a:rPr>
              <a:t>State Test Information: Dates</a:t>
            </a:r>
          </a:p>
        </p:txBody>
      </p:sp>
      <p:sp>
        <p:nvSpPr>
          <p:cNvPr id="128" name="ELA…"/>
          <p:cNvSpPr txBox="1">
            <a:spLocks noGrp="1"/>
          </p:cNvSpPr>
          <p:nvPr>
            <p:ph type="body" idx="1"/>
          </p:nvPr>
        </p:nvSpPr>
        <p:spPr>
          <a:xfrm>
            <a:off x="762000" y="1447800"/>
            <a:ext cx="7543800" cy="3886200"/>
          </a:xfrm>
          <a:prstGeom prst="rect">
            <a:avLst/>
          </a:prstGeom>
        </p:spPr>
        <p:txBody>
          <a:bodyPr/>
          <a:lstStyle/>
          <a:p>
            <a:pPr marL="339471" indent="-339471" defTabSz="905255">
              <a:lnSpc>
                <a:spcPct val="90000"/>
              </a:lnSpc>
              <a:spcBef>
                <a:spcPts val="500"/>
              </a:spcBef>
              <a:defRPr sz="2475"/>
            </a:pPr>
            <a:endParaRPr/>
          </a:p>
          <a:p>
            <a:pPr marL="339471" indent="-339471" defTabSz="905255">
              <a:lnSpc>
                <a:spcPct val="90000"/>
              </a:lnSpc>
              <a:spcBef>
                <a:spcPts val="500"/>
              </a:spcBef>
              <a:defRPr sz="2475"/>
            </a:pPr>
            <a:r>
              <a:t>ELA</a:t>
            </a:r>
          </a:p>
          <a:p>
            <a:pPr marL="735520" lvl="1" indent="-282892" defTabSz="905255">
              <a:lnSpc>
                <a:spcPct val="90000"/>
              </a:lnSpc>
              <a:spcBef>
                <a:spcPts val="500"/>
              </a:spcBef>
              <a:defRPr sz="2475"/>
            </a:pPr>
            <a:r>
              <a:t>Wednesday, March 25th &amp; Thursday, March 26th</a:t>
            </a:r>
          </a:p>
          <a:p>
            <a:pPr marL="339471" indent="-339471" defTabSz="905255">
              <a:lnSpc>
                <a:spcPct val="90000"/>
              </a:lnSpc>
              <a:spcBef>
                <a:spcPts val="500"/>
              </a:spcBef>
              <a:defRPr sz="2475"/>
            </a:pPr>
            <a:r>
              <a:t>Math</a:t>
            </a:r>
          </a:p>
          <a:p>
            <a:pPr marL="735520" lvl="1" indent="-282892" defTabSz="905255">
              <a:lnSpc>
                <a:spcPct val="90000"/>
              </a:lnSpc>
              <a:spcBef>
                <a:spcPts val="500"/>
              </a:spcBef>
              <a:defRPr sz="2475"/>
            </a:pPr>
            <a:r>
              <a:t>Wednesday, April 22nd &amp; Thursday, April 23rd</a:t>
            </a:r>
          </a:p>
          <a:p>
            <a:pPr marL="282892" indent="-282892" defTabSz="905255">
              <a:lnSpc>
                <a:spcPct val="90000"/>
              </a:lnSpc>
              <a:spcBef>
                <a:spcPts val="500"/>
              </a:spcBef>
              <a:buChar char="–"/>
              <a:defRPr sz="2475"/>
            </a:pPr>
            <a:endParaRPr/>
          </a:p>
          <a:p>
            <a:pPr marL="282892" indent="-282892" defTabSz="905255">
              <a:lnSpc>
                <a:spcPct val="90000"/>
              </a:lnSpc>
              <a:spcBef>
                <a:spcPts val="500"/>
              </a:spcBef>
              <a:buChar char="–"/>
              <a:defRPr sz="2475"/>
            </a:pPr>
            <a:r>
              <a:t>Spring Recess: April 9th-April 17th (please avoid extending your family vacation beyond these dates).</a:t>
            </a:r>
            <a:br/>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NYS ELA Tests"/>
          <p:cNvSpPr txBox="1">
            <a:spLocks noGrp="1"/>
          </p:cNvSpPr>
          <p:nvPr>
            <p:ph type="title"/>
          </p:nvPr>
        </p:nvSpPr>
        <p:spPr>
          <a:xfrm>
            <a:off x="448964" y="985719"/>
            <a:ext cx="8229601" cy="610822"/>
          </a:xfrm>
          <a:prstGeom prst="rect">
            <a:avLst/>
          </a:prstGeom>
        </p:spPr>
        <p:txBody>
          <a:bodyPr/>
          <a:lstStyle>
            <a:lvl1pPr algn="ctr">
              <a:defRPr sz="3200">
                <a:solidFill>
                  <a:srgbClr val="FFEC40"/>
                </a:solidFill>
              </a:defRPr>
            </a:lvl1pPr>
          </a:lstStyle>
          <a:p>
            <a:r>
              <a:t>NYS ELA Tests</a:t>
            </a:r>
          </a:p>
        </p:txBody>
      </p:sp>
      <p:sp>
        <p:nvSpPr>
          <p:cNvPr id="131" name="Tests are untimed…"/>
          <p:cNvSpPr txBox="1">
            <a:spLocks noGrp="1"/>
          </p:cNvSpPr>
          <p:nvPr>
            <p:ph type="body" idx="1"/>
          </p:nvPr>
        </p:nvSpPr>
        <p:spPr>
          <a:xfrm>
            <a:off x="448964" y="1596539"/>
            <a:ext cx="8229601" cy="4275742"/>
          </a:xfrm>
          <a:prstGeom prst="rect">
            <a:avLst/>
          </a:prstGeom>
        </p:spPr>
        <p:txBody>
          <a:bodyPr/>
          <a:lstStyle/>
          <a:p>
            <a:pPr marL="246888" indent="-246888" defTabSz="658368">
              <a:spcBef>
                <a:spcPts val="400"/>
              </a:spcBef>
              <a:defRPr sz="2016"/>
            </a:pPr>
            <a:r>
              <a:t>Tests are untimed</a:t>
            </a:r>
          </a:p>
          <a:p>
            <a:pPr marL="246888" indent="-246888" defTabSz="658368">
              <a:spcBef>
                <a:spcPts val="400"/>
              </a:spcBef>
              <a:defRPr sz="2016"/>
            </a:pPr>
            <a:r>
              <a:t>Students will be provided with as much time as necessary to complete each test session within regular school hours </a:t>
            </a:r>
          </a:p>
          <a:p>
            <a:pPr marL="246888" indent="-246888" defTabSz="658368">
              <a:spcBef>
                <a:spcPts val="400"/>
              </a:spcBef>
              <a:defRPr sz="2016"/>
            </a:pPr>
            <a:r>
              <a:t>Students may work for as long as they need, </a:t>
            </a:r>
            <a:r>
              <a:rPr u="sng"/>
              <a:t>as long as they are working productively</a:t>
            </a:r>
          </a:p>
          <a:p>
            <a:pPr marL="246888" indent="-246888" defTabSz="658368">
              <a:spcBef>
                <a:spcPts val="400"/>
              </a:spcBef>
              <a:defRPr sz="2016"/>
            </a:pPr>
            <a:r>
              <a:t>On average, students in grades 3–4 will likely need approximately 60–70 minutes of working time to complete Session 1 and 70–80 minutes of working time to complete Session 2 </a:t>
            </a:r>
          </a:p>
          <a:p>
            <a:pPr marL="246888" indent="-246888" defTabSz="658368">
              <a:spcBef>
                <a:spcPts val="400"/>
              </a:spcBef>
              <a:defRPr sz="2016"/>
            </a:pPr>
            <a:r>
              <a:t>Students in grades 5–8 will likely need approximately 80–90 minutes of working time to complete Session 1 and 70–80 minutes of working time to complete Session 2 </a:t>
            </a:r>
            <a:endParaRPr sz="864"/>
          </a:p>
          <a:p>
            <a:pPr marL="246888" indent="-246888" defTabSz="658368">
              <a:spcBef>
                <a:spcPts val="400"/>
              </a:spcBef>
              <a:defRPr sz="2016"/>
            </a:pPr>
            <a:r>
              <a:t>If students are still working, but most of their class has completed the test, they may be relocated to another room to finish</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Multiple Choice Questions…"/>
          <p:cNvSpPr txBox="1">
            <a:spLocks noGrp="1"/>
          </p:cNvSpPr>
          <p:nvPr>
            <p:ph type="title"/>
          </p:nvPr>
        </p:nvSpPr>
        <p:spPr>
          <a:prstGeom prst="rect">
            <a:avLst/>
          </a:prstGeom>
        </p:spPr>
        <p:txBody>
          <a:bodyPr/>
          <a:lstStyle/>
          <a:p>
            <a:pPr>
              <a:lnSpc>
                <a:spcPct val="80000"/>
              </a:lnSpc>
              <a:spcBef>
                <a:spcPts val="400"/>
              </a:spcBef>
              <a:buFont typeface="Arial"/>
              <a:defRPr sz="3100" b="1">
                <a:solidFill>
                  <a:srgbClr val="FCFF2E"/>
                </a:solidFill>
              </a:defRPr>
            </a:pPr>
            <a:r>
              <a:t>Multiple Choice Questions</a:t>
            </a:r>
          </a:p>
          <a:p>
            <a:pPr>
              <a:lnSpc>
                <a:spcPct val="80000"/>
              </a:lnSpc>
              <a:spcBef>
                <a:spcPts val="400"/>
              </a:spcBef>
              <a:buFont typeface="Arial"/>
              <a:defRPr sz="3100" b="1">
                <a:solidFill>
                  <a:srgbClr val="FCFF2E"/>
                </a:solidFill>
              </a:defRPr>
            </a:pPr>
            <a:endParaRPr/>
          </a:p>
          <a:p>
            <a:pPr>
              <a:lnSpc>
                <a:spcPct val="80000"/>
              </a:lnSpc>
              <a:spcBef>
                <a:spcPts val="400"/>
              </a:spcBef>
              <a:buFont typeface="Arial"/>
              <a:defRPr sz="3100" b="1">
                <a:solidFill>
                  <a:srgbClr val="FCFF2E"/>
                </a:solidFill>
              </a:defRPr>
            </a:pPr>
            <a:r>
              <a:t> (1 point)</a:t>
            </a:r>
          </a:p>
        </p:txBody>
      </p:sp>
      <p:sp>
        <p:nvSpPr>
          <p:cNvPr id="134" name="Ask students to analyze different aspects of a given text, including central idea, style elements, character and plot development, and vocabulary.…"/>
          <p:cNvSpPr txBox="1">
            <a:spLocks noGrp="1"/>
          </p:cNvSpPr>
          <p:nvPr>
            <p:ph type="body" idx="1"/>
          </p:nvPr>
        </p:nvSpPr>
        <p:spPr>
          <a:xfrm>
            <a:off x="488668" y="881960"/>
            <a:ext cx="6019801" cy="4636881"/>
          </a:xfrm>
          <a:prstGeom prst="rect">
            <a:avLst/>
          </a:prstGeom>
        </p:spPr>
        <p:txBody>
          <a:bodyPr/>
          <a:lstStyle/>
          <a:p>
            <a:pPr marL="214884" indent="-214884" defTabSz="859536">
              <a:lnSpc>
                <a:spcPct val="80000"/>
              </a:lnSpc>
              <a:spcBef>
                <a:spcPts val="300"/>
              </a:spcBef>
              <a:defRPr sz="2162">
                <a:solidFill>
                  <a:srgbClr val="FFFFFF"/>
                </a:solidFill>
              </a:defRPr>
            </a:pPr>
            <a:endParaRPr/>
          </a:p>
          <a:p>
            <a:pPr marL="214884" indent="-214884" defTabSz="859536">
              <a:lnSpc>
                <a:spcPct val="80000"/>
              </a:lnSpc>
              <a:spcBef>
                <a:spcPts val="300"/>
              </a:spcBef>
              <a:defRPr sz="2162">
                <a:solidFill>
                  <a:srgbClr val="FFFFFF"/>
                </a:solidFill>
              </a:defRPr>
            </a:pPr>
            <a:endParaRPr/>
          </a:p>
          <a:p>
            <a:pPr marL="214884" indent="-214884" defTabSz="859536">
              <a:lnSpc>
                <a:spcPct val="80000"/>
              </a:lnSpc>
              <a:spcBef>
                <a:spcPts val="300"/>
              </a:spcBef>
              <a:defRPr sz="2162">
                <a:solidFill>
                  <a:srgbClr val="FFFFFF"/>
                </a:solidFill>
              </a:defRPr>
            </a:pPr>
            <a:endParaRPr/>
          </a:p>
          <a:p>
            <a:pPr marL="214884" indent="-214884" defTabSz="859536">
              <a:lnSpc>
                <a:spcPct val="80000"/>
              </a:lnSpc>
              <a:spcBef>
                <a:spcPts val="300"/>
              </a:spcBef>
              <a:defRPr sz="2162">
                <a:solidFill>
                  <a:srgbClr val="FFFFFF"/>
                </a:solidFill>
              </a:defRPr>
            </a:pPr>
            <a:endParaRPr/>
          </a:p>
          <a:p>
            <a:pPr marL="214884" indent="-214884" defTabSz="859536">
              <a:lnSpc>
                <a:spcPct val="80000"/>
              </a:lnSpc>
              <a:spcBef>
                <a:spcPts val="300"/>
              </a:spcBef>
              <a:defRPr sz="2162">
                <a:solidFill>
                  <a:srgbClr val="FFFFFF"/>
                </a:solidFill>
              </a:defRPr>
            </a:pPr>
            <a:r>
              <a:t>Ask students to analyze different aspects of a given text, including central idea, style elements, character and plot development, and vocabulary. </a:t>
            </a:r>
          </a:p>
          <a:p>
            <a:pPr marL="214884" indent="-214884" defTabSz="859536">
              <a:lnSpc>
                <a:spcPct val="80000"/>
              </a:lnSpc>
              <a:spcBef>
                <a:spcPts val="300"/>
              </a:spcBef>
              <a:defRPr sz="2162">
                <a:solidFill>
                  <a:srgbClr val="FFFFFF"/>
                </a:solidFill>
              </a:defRPr>
            </a:pPr>
            <a:r>
              <a:t>Almost all questions, including vocabulary questions, will only be answered correctly if the student comprehends and makes use of the whole passage. </a:t>
            </a:r>
          </a:p>
          <a:p>
            <a:pPr marL="214884" indent="-214884" defTabSz="859536">
              <a:lnSpc>
                <a:spcPct val="80000"/>
              </a:lnSpc>
              <a:spcBef>
                <a:spcPts val="300"/>
              </a:spcBef>
              <a:defRPr sz="2162">
                <a:solidFill>
                  <a:srgbClr val="FFFFFF"/>
                </a:solidFill>
              </a:defRPr>
            </a:pPr>
            <a:r>
              <a:t>Require more than rote recall or identification. </a:t>
            </a:r>
          </a:p>
          <a:p>
            <a:pPr marL="214884" indent="-214884" defTabSz="859536">
              <a:lnSpc>
                <a:spcPct val="80000"/>
              </a:lnSpc>
              <a:spcBef>
                <a:spcPts val="300"/>
              </a:spcBef>
              <a:defRPr sz="2162">
                <a:solidFill>
                  <a:srgbClr val="FFFFFF"/>
                </a:solidFill>
              </a:defRPr>
            </a:pPr>
            <a:r>
              <a:t>Students will also be required to negotiate plausible, text-based distractors.</a:t>
            </a:r>
          </a:p>
        </p:txBody>
      </p:sp>
      <p:sp>
        <p:nvSpPr>
          <p:cNvPr id="135" name="Types of Questions - ELA…"/>
          <p:cNvSpPr txBox="1"/>
          <p:nvPr/>
        </p:nvSpPr>
        <p:spPr>
          <a:xfrm>
            <a:off x="562607" y="433390"/>
            <a:ext cx="7543801" cy="13278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pPr algn="ctr" defTabSz="667512">
              <a:defRPr sz="2263">
                <a:solidFill>
                  <a:srgbClr val="FFFF00"/>
                </a:solidFill>
              </a:defRPr>
            </a:pPr>
            <a:br/>
            <a:br/>
            <a:r>
              <a:t>Types of Questions - ELA</a:t>
            </a:r>
          </a:p>
          <a:p>
            <a:pPr algn="ctr" defTabSz="667512">
              <a:defRPr sz="2263">
                <a:solidFill>
                  <a:srgbClr val="FFFF00"/>
                </a:solidFill>
              </a:defRPr>
            </a:pPr>
            <a:r>
              <a:rPr sz="1752"/>
              <a:t>Designed to assess Reading and Language Standards</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ort-response…"/>
          <p:cNvSpPr txBox="1">
            <a:spLocks noGrp="1"/>
          </p:cNvSpPr>
          <p:nvPr>
            <p:ph type="title"/>
          </p:nvPr>
        </p:nvSpPr>
        <p:spPr>
          <a:xfrm>
            <a:off x="6914315" y="425999"/>
            <a:ext cx="2057401" cy="5851526"/>
          </a:xfrm>
          <a:prstGeom prst="rect">
            <a:avLst/>
          </a:prstGeom>
        </p:spPr>
        <p:txBody>
          <a:bodyPr/>
          <a:lstStyle/>
          <a:p>
            <a:pPr>
              <a:defRPr sz="3200">
                <a:solidFill>
                  <a:srgbClr val="FFF62A"/>
                </a:solidFill>
              </a:defRPr>
            </a:pPr>
            <a:r>
              <a:t>Short-response</a:t>
            </a:r>
          </a:p>
          <a:p>
            <a:pPr>
              <a:defRPr sz="3200">
                <a:solidFill>
                  <a:srgbClr val="FFF62A"/>
                </a:solidFill>
              </a:defRPr>
            </a:pPr>
            <a:r>
              <a:t>Questions</a:t>
            </a:r>
          </a:p>
          <a:p>
            <a:pPr>
              <a:defRPr sz="3200">
                <a:solidFill>
                  <a:srgbClr val="FFF62A"/>
                </a:solidFill>
              </a:defRPr>
            </a:pPr>
            <a:endParaRPr/>
          </a:p>
          <a:p>
            <a:pPr>
              <a:defRPr sz="3200">
                <a:solidFill>
                  <a:srgbClr val="FFF62A"/>
                </a:solidFill>
              </a:defRPr>
            </a:pPr>
            <a:r>
              <a:t>(2 points)</a:t>
            </a:r>
          </a:p>
        </p:txBody>
      </p:sp>
      <p:sp>
        <p:nvSpPr>
          <p:cNvPr id="138" name="Students use textual evidence to support their own answers to an inferential question.…"/>
          <p:cNvSpPr txBox="1">
            <a:spLocks noGrp="1"/>
          </p:cNvSpPr>
          <p:nvPr>
            <p:ph type="body" idx="1"/>
          </p:nvPr>
        </p:nvSpPr>
        <p:spPr>
          <a:xfrm>
            <a:off x="213463" y="1093769"/>
            <a:ext cx="6694736" cy="5558959"/>
          </a:xfrm>
          <a:prstGeom prst="rect">
            <a:avLst/>
          </a:prstGeom>
        </p:spPr>
        <p:txBody>
          <a:bodyPr/>
          <a:lstStyle/>
          <a:p>
            <a:pPr marL="228600" indent="-228600">
              <a:lnSpc>
                <a:spcPct val="80000"/>
              </a:lnSpc>
              <a:spcBef>
                <a:spcPts val="400"/>
              </a:spcBef>
              <a:defRPr sz="2300">
                <a:solidFill>
                  <a:srgbClr val="FFFFFF"/>
                </a:solidFill>
              </a:defRPr>
            </a:pPr>
            <a:r>
              <a:t>Students use textual evidence to support their own answers to an inferential question. </a:t>
            </a:r>
          </a:p>
          <a:p>
            <a:pPr marL="228600" indent="-228600">
              <a:lnSpc>
                <a:spcPct val="80000"/>
              </a:lnSpc>
              <a:spcBef>
                <a:spcPts val="400"/>
              </a:spcBef>
              <a:defRPr sz="2300">
                <a:solidFill>
                  <a:srgbClr val="FFFFFF"/>
                </a:solidFill>
              </a:defRPr>
            </a:pPr>
            <a:r>
              <a:t>Ask the student to make an inference (a claim, position, or conclusion) based on their analysis of the passage, state it in their own words, and then provide two pieces of text-based evidence to support their answer. </a:t>
            </a:r>
          </a:p>
          <a:p>
            <a:pPr marL="228600" indent="-228600">
              <a:lnSpc>
                <a:spcPct val="80000"/>
              </a:lnSpc>
              <a:spcBef>
                <a:spcPts val="400"/>
              </a:spcBef>
              <a:defRPr sz="2300">
                <a:solidFill>
                  <a:srgbClr val="FFFFFF"/>
                </a:solidFill>
              </a:defRPr>
            </a:pPr>
            <a:r>
              <a:t>Assesses a student’s ability to comprehend and analyze text. </a:t>
            </a:r>
          </a:p>
          <a:p>
            <a:pPr marL="228600" indent="-228600">
              <a:lnSpc>
                <a:spcPct val="80000"/>
              </a:lnSpc>
              <a:spcBef>
                <a:spcPts val="400"/>
              </a:spcBef>
              <a:defRPr sz="2300">
                <a:solidFill>
                  <a:srgbClr val="FFFFFF"/>
                </a:solidFill>
              </a:defRPr>
            </a:pPr>
            <a:r>
              <a:t>Students will be expected to write in complete sentences. </a:t>
            </a:r>
          </a:p>
          <a:p>
            <a:pPr marL="228600" indent="-228600">
              <a:lnSpc>
                <a:spcPct val="80000"/>
              </a:lnSpc>
              <a:spcBef>
                <a:spcPts val="400"/>
              </a:spcBef>
              <a:defRPr sz="2300">
                <a:solidFill>
                  <a:srgbClr val="FFFFFF"/>
                </a:solidFill>
              </a:defRPr>
            </a:pPr>
            <a:r>
              <a:t>Responses should typically require no more than three or four complete sentences. </a:t>
            </a:r>
          </a:p>
          <a:p>
            <a:pPr marL="228600" indent="-228600">
              <a:lnSpc>
                <a:spcPct val="80000"/>
              </a:lnSpc>
              <a:spcBef>
                <a:spcPts val="400"/>
              </a:spcBef>
              <a:defRPr sz="2300">
                <a:solidFill>
                  <a:srgbClr val="FFFFFF"/>
                </a:solidFill>
              </a:defRPr>
            </a:pPr>
            <a:r>
              <a:t>It is important to note that students who answer the question only using details from the text will </a:t>
            </a:r>
            <a:r>
              <a:rPr b="1"/>
              <a:t>NOT </a:t>
            </a:r>
            <a:r>
              <a:t>receive full credit. </a:t>
            </a:r>
          </a:p>
          <a:p>
            <a:pPr marL="228600" indent="-228600">
              <a:lnSpc>
                <a:spcPct val="80000"/>
              </a:lnSpc>
              <a:spcBef>
                <a:spcPts val="400"/>
              </a:spcBef>
              <a:defRPr sz="2300">
                <a:solidFill>
                  <a:srgbClr val="FFFFFF"/>
                </a:solidFill>
              </a:defRPr>
            </a:pPr>
            <a:r>
              <a:t>A full-credit response is characterized by both a valid inference and sufficient textual support.</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Extended Response…"/>
          <p:cNvSpPr txBox="1">
            <a:spLocks noGrp="1"/>
          </p:cNvSpPr>
          <p:nvPr>
            <p:ph type="title"/>
          </p:nvPr>
        </p:nvSpPr>
        <p:spPr>
          <a:xfrm>
            <a:off x="6851990" y="755432"/>
            <a:ext cx="2057401" cy="5851526"/>
          </a:xfrm>
          <a:prstGeom prst="rect">
            <a:avLst/>
          </a:prstGeom>
        </p:spPr>
        <p:txBody>
          <a:bodyPr/>
          <a:lstStyle/>
          <a:p>
            <a:pPr>
              <a:lnSpc>
                <a:spcPct val="80000"/>
              </a:lnSpc>
              <a:spcBef>
                <a:spcPts val="400"/>
              </a:spcBef>
              <a:buFont typeface="Arial"/>
              <a:defRPr sz="3200" b="1">
                <a:solidFill>
                  <a:srgbClr val="F9FF31"/>
                </a:solidFill>
              </a:defRPr>
            </a:pPr>
            <a:r>
              <a:t>Extended Response </a:t>
            </a:r>
          </a:p>
          <a:p>
            <a:pPr>
              <a:lnSpc>
                <a:spcPct val="80000"/>
              </a:lnSpc>
              <a:spcBef>
                <a:spcPts val="400"/>
              </a:spcBef>
              <a:buFont typeface="Arial"/>
              <a:defRPr sz="3200" b="1">
                <a:solidFill>
                  <a:srgbClr val="F9FF31"/>
                </a:solidFill>
              </a:defRPr>
            </a:pPr>
            <a:endParaRPr/>
          </a:p>
          <a:p>
            <a:pPr>
              <a:lnSpc>
                <a:spcPct val="80000"/>
              </a:lnSpc>
              <a:spcBef>
                <a:spcPts val="400"/>
              </a:spcBef>
              <a:buFont typeface="Arial"/>
              <a:defRPr sz="3200" b="1">
                <a:solidFill>
                  <a:srgbClr val="F9FF31"/>
                </a:solidFill>
              </a:defRPr>
            </a:pPr>
            <a:r>
              <a:t>(4 points)</a:t>
            </a:r>
          </a:p>
        </p:txBody>
      </p:sp>
      <p:sp>
        <p:nvSpPr>
          <p:cNvPr id="141" name="Assesses Writing from Sources. They will focus primarily on Writing Standards.…"/>
          <p:cNvSpPr txBox="1">
            <a:spLocks noGrp="1"/>
          </p:cNvSpPr>
          <p:nvPr>
            <p:ph type="body" idx="1"/>
          </p:nvPr>
        </p:nvSpPr>
        <p:spPr>
          <a:xfrm>
            <a:off x="234609" y="1013637"/>
            <a:ext cx="6591058" cy="5851526"/>
          </a:xfrm>
          <a:prstGeom prst="rect">
            <a:avLst/>
          </a:prstGeom>
        </p:spPr>
        <p:txBody>
          <a:bodyPr/>
          <a:lstStyle/>
          <a:p>
            <a:pPr marL="0" indent="0" algn="ctr" defTabSz="822959">
              <a:lnSpc>
                <a:spcPct val="80000"/>
              </a:lnSpc>
              <a:spcBef>
                <a:spcPts val="300"/>
              </a:spcBef>
              <a:buSzTx/>
              <a:buNone/>
              <a:defRPr sz="2159" b="1">
                <a:solidFill>
                  <a:srgbClr val="FFFFFF"/>
                </a:solidFill>
              </a:defRPr>
            </a:pPr>
            <a:endParaRPr/>
          </a:p>
          <a:p>
            <a:pPr marL="205739" indent="-205739" defTabSz="822959">
              <a:spcBef>
                <a:spcPts val="600"/>
              </a:spcBef>
              <a:buFontTx/>
              <a:defRPr sz="2070">
                <a:solidFill>
                  <a:srgbClr val="FFFFFF"/>
                </a:solidFill>
              </a:defRPr>
            </a:pPr>
            <a:r>
              <a:t>Assesses </a:t>
            </a:r>
            <a:r>
              <a:rPr i="1"/>
              <a:t>Writing from Sources</a:t>
            </a:r>
            <a:r>
              <a:t>. They will focus primarily on Writing Standards. </a:t>
            </a:r>
          </a:p>
          <a:p>
            <a:pPr marL="205739" indent="-205739" defTabSz="822959">
              <a:spcBef>
                <a:spcPts val="600"/>
              </a:spcBef>
              <a:buFontTx/>
              <a:defRPr sz="2070">
                <a:solidFill>
                  <a:srgbClr val="FFFFFF"/>
                </a:solidFill>
              </a:defRPr>
            </a:pPr>
            <a:r>
              <a:t>Grade 3 - requires comprehension and analysis of an individual text. </a:t>
            </a:r>
          </a:p>
          <a:p>
            <a:pPr marL="205739" indent="-205739" defTabSz="822959">
              <a:spcBef>
                <a:spcPts val="600"/>
              </a:spcBef>
              <a:buFontTx/>
              <a:defRPr sz="2070">
                <a:solidFill>
                  <a:srgbClr val="FFFFFF"/>
                </a:solidFill>
              </a:defRPr>
            </a:pPr>
            <a:r>
              <a:t>Grades 4–8 - requires students to read and analyze paired texts. Paired texts are related by theme, genre, tone, time period, or other characteristics. </a:t>
            </a:r>
          </a:p>
          <a:p>
            <a:pPr marL="205739" indent="-205739" defTabSz="822959">
              <a:spcBef>
                <a:spcPts val="600"/>
              </a:spcBef>
              <a:buFontTx/>
              <a:defRPr sz="2070">
                <a:solidFill>
                  <a:srgbClr val="FFFFFF"/>
                </a:solidFill>
              </a:defRPr>
            </a:pPr>
            <a:r>
              <a:t>Many extended- response questions will ask students to express a position and support it with text-based details. </a:t>
            </a:r>
          </a:p>
          <a:p>
            <a:pPr marL="205739" indent="-205739" defTabSz="822959">
              <a:spcBef>
                <a:spcPts val="600"/>
              </a:spcBef>
              <a:buFontTx/>
              <a:defRPr sz="2070">
                <a:solidFill>
                  <a:srgbClr val="FFFFFF"/>
                </a:solidFill>
              </a:defRPr>
            </a:pPr>
            <a:r>
              <a:t>Allow students to demonstrate their ability to write a coherent essay using textual evidence to support their ideas. </a:t>
            </a:r>
          </a:p>
          <a:p>
            <a:pPr marL="205739" indent="-205739" defTabSz="822959">
              <a:spcBef>
                <a:spcPts val="600"/>
              </a:spcBef>
              <a:buFontTx/>
              <a:defRPr sz="2070">
                <a:solidFill>
                  <a:srgbClr val="FFFFFF"/>
                </a:solidFill>
              </a:defRPr>
            </a:pPr>
            <a:r>
              <a:t>Responses will be evaluated based on Writing Standards and a student’s command of evidence to defend their point. </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 name="Table"/>
          <p:cNvGraphicFramePr/>
          <p:nvPr/>
        </p:nvGraphicFramePr>
        <p:xfrm>
          <a:off x="1783080" y="2187575"/>
          <a:ext cx="5590540" cy="5621898"/>
        </p:xfrm>
        <a:graphic>
          <a:graphicData uri="http://schemas.openxmlformats.org/drawingml/2006/table">
            <a:tbl>
              <a:tblPr bandRow="1">
                <a:tableStyleId>{4C3C2611-4C71-4FC5-86AE-919BDF0F9419}</a:tableStyleId>
              </a:tblPr>
              <a:tblGrid>
                <a:gridCol w="2716809">
                  <a:extLst>
                    <a:ext uri="{9D8B030D-6E8A-4147-A177-3AD203B41FA5}">
                      <a16:colId xmlns:a16="http://schemas.microsoft.com/office/drawing/2014/main" val="20000"/>
                    </a:ext>
                  </a:extLst>
                </a:gridCol>
                <a:gridCol w="2861030">
                  <a:extLst>
                    <a:ext uri="{9D8B030D-6E8A-4147-A177-3AD203B41FA5}">
                      <a16:colId xmlns:a16="http://schemas.microsoft.com/office/drawing/2014/main" val="20001"/>
                    </a:ext>
                  </a:extLst>
                </a:gridCol>
              </a:tblGrid>
              <a:tr h="726655">
                <a:tc gridSpan="2">
                  <a:txBody>
                    <a:bodyPr/>
                    <a:lstStyle/>
                    <a:p>
                      <a:pPr algn="ctr" defTabSz="457200">
                        <a:lnSpc>
                          <a:spcPts val="3700"/>
                        </a:lnSpc>
                        <a:spcBef>
                          <a:spcPts val="1200"/>
                        </a:spcBef>
                        <a:defRPr sz="1800"/>
                      </a:pPr>
                      <a:r>
                        <a:rPr sz="1600" b="1"/>
                        <a:t>Length of Texts</a:t>
                      </a:r>
                    </a:p>
                  </a:txBody>
                  <a:tcPr marL="12700" marR="12700" marT="12700" marB="12700" anchor="ctr" horzOverflow="overflow">
                    <a:lnL w="12700">
                      <a:solidFill>
                        <a:srgbClr val="191818"/>
                      </a:solidFill>
                      <a:miter lim="400000"/>
                    </a:lnL>
                    <a:lnT w="12700">
                      <a:solidFill>
                        <a:srgbClr val="191818"/>
                      </a:solidFill>
                      <a:miter lim="400000"/>
                    </a:lnT>
                    <a:lnB w="12700">
                      <a:solidFill>
                        <a:srgbClr val="1A1919"/>
                      </a:solidFill>
                      <a:miter lim="400000"/>
                    </a:lnB>
                    <a:solidFill>
                      <a:srgbClr val="FFFFFF"/>
                    </a:solidFill>
                  </a:tcPr>
                </a:tc>
                <a:tc hMerge="1">
                  <a:txBody>
                    <a:bodyPr/>
                    <a:lstStyle/>
                    <a:p>
                      <a:endParaRPr lang="en-US"/>
                    </a:p>
                  </a:txBody>
                  <a:tcPr/>
                </a:tc>
                <a:extLst>
                  <a:ext uri="{0D108BD9-81ED-4DB2-BD59-A6C34878D82A}">
                    <a16:rowId xmlns:a16="http://schemas.microsoft.com/office/drawing/2014/main" val="10000"/>
                  </a:ext>
                </a:extLst>
              </a:tr>
              <a:tr h="723365">
                <a:tc>
                  <a:txBody>
                    <a:bodyPr/>
                    <a:lstStyle/>
                    <a:p>
                      <a:pPr algn="ctr" defTabSz="457200">
                        <a:lnSpc>
                          <a:spcPts val="3700"/>
                        </a:lnSpc>
                        <a:spcBef>
                          <a:spcPts val="1200"/>
                        </a:spcBef>
                        <a:defRPr sz="1800"/>
                      </a:pPr>
                      <a:r>
                        <a:rPr sz="1600"/>
                        <a:t>Grade 3</a:t>
                      </a:r>
                    </a:p>
                  </a:txBody>
                  <a:tcPr marL="12700" marR="12700" marT="12700" marB="12700" anchor="ctr" horzOverflow="overflow">
                    <a:lnL w="12700">
                      <a:solidFill>
                        <a:srgbClr val="191818"/>
                      </a:solidFill>
                      <a:miter lim="400000"/>
                    </a:lnL>
                    <a:lnR w="12700">
                      <a:solidFill>
                        <a:srgbClr val="191818"/>
                      </a:solidFill>
                      <a:miter lim="400000"/>
                    </a:lnR>
                    <a:lnT w="12700">
                      <a:solidFill>
                        <a:srgbClr val="1A1919"/>
                      </a:solidFill>
                      <a:miter lim="400000"/>
                    </a:lnT>
                    <a:lnB w="12700">
                      <a:solidFill>
                        <a:srgbClr val="1A1919"/>
                      </a:solidFill>
                      <a:miter lim="400000"/>
                    </a:lnB>
                  </a:tcPr>
                </a:tc>
                <a:tc>
                  <a:txBody>
                    <a:bodyPr/>
                    <a:lstStyle/>
                    <a:p>
                      <a:pPr algn="ctr" defTabSz="457200">
                        <a:lnSpc>
                          <a:spcPts val="3700"/>
                        </a:lnSpc>
                        <a:spcBef>
                          <a:spcPts val="1200"/>
                        </a:spcBef>
                        <a:defRPr sz="1800"/>
                      </a:pPr>
                      <a:r>
                        <a:rPr sz="1600"/>
                        <a:t>500–600 words</a:t>
                      </a:r>
                    </a:p>
                  </a:txBody>
                  <a:tcPr marL="12700" marR="12700" marT="12700" marB="12700" anchor="ctr" horzOverflow="overflow">
                    <a:lnL w="12700">
                      <a:solidFill>
                        <a:srgbClr val="191818"/>
                      </a:solidFill>
                      <a:miter lim="400000"/>
                    </a:lnL>
                    <a:lnR w="12700">
                      <a:solidFill>
                        <a:srgbClr val="191818"/>
                      </a:solidFill>
                      <a:miter lim="400000"/>
                    </a:lnR>
                    <a:lnT w="12700">
                      <a:solidFill>
                        <a:srgbClr val="191818"/>
                      </a:solidFill>
                      <a:miter lim="400000"/>
                    </a:lnT>
                    <a:lnB w="12700">
                      <a:solidFill>
                        <a:srgbClr val="191818"/>
                      </a:solidFill>
                      <a:miter lim="400000"/>
                    </a:lnB>
                  </a:tcPr>
                </a:tc>
                <a:extLst>
                  <a:ext uri="{0D108BD9-81ED-4DB2-BD59-A6C34878D82A}">
                    <a16:rowId xmlns:a16="http://schemas.microsoft.com/office/drawing/2014/main" val="10001"/>
                  </a:ext>
                </a:extLst>
              </a:tr>
              <a:tr h="723365">
                <a:tc>
                  <a:txBody>
                    <a:bodyPr/>
                    <a:lstStyle/>
                    <a:p>
                      <a:pPr algn="ctr" defTabSz="457200">
                        <a:lnSpc>
                          <a:spcPts val="3700"/>
                        </a:lnSpc>
                        <a:spcBef>
                          <a:spcPts val="1200"/>
                        </a:spcBef>
                        <a:defRPr sz="1800"/>
                      </a:pPr>
                      <a:r>
                        <a:rPr sz="1600"/>
                        <a:t>Grade 4</a:t>
                      </a:r>
                    </a:p>
                  </a:txBody>
                  <a:tcPr marL="12700" marR="12700" marT="12700" marB="12700" anchor="ctr" horzOverflow="overflow">
                    <a:lnL w="12700">
                      <a:solidFill>
                        <a:srgbClr val="191818"/>
                      </a:solidFill>
                      <a:miter lim="400000"/>
                    </a:lnL>
                    <a:lnR w="12700">
                      <a:solidFill>
                        <a:srgbClr val="191818"/>
                      </a:solidFill>
                      <a:miter lim="400000"/>
                    </a:lnR>
                    <a:lnT w="12700">
                      <a:solidFill>
                        <a:srgbClr val="1A1919"/>
                      </a:solidFill>
                      <a:miter lim="400000"/>
                    </a:lnT>
                    <a:lnB w="12700">
                      <a:solidFill>
                        <a:srgbClr val="1A1919"/>
                      </a:solidFill>
                      <a:miter lim="400000"/>
                    </a:lnB>
                  </a:tcPr>
                </a:tc>
                <a:tc>
                  <a:txBody>
                    <a:bodyPr/>
                    <a:lstStyle/>
                    <a:p>
                      <a:pPr algn="ctr" defTabSz="457200">
                        <a:lnSpc>
                          <a:spcPts val="3700"/>
                        </a:lnSpc>
                        <a:spcBef>
                          <a:spcPts val="1200"/>
                        </a:spcBef>
                        <a:defRPr sz="1800"/>
                      </a:pPr>
                      <a:r>
                        <a:rPr sz="1600"/>
                        <a:t>600–700 words</a:t>
                      </a:r>
                    </a:p>
                  </a:txBody>
                  <a:tcPr marL="12700" marR="12700" marT="12700" marB="12700" anchor="ctr" horzOverflow="overflow">
                    <a:lnL w="12700">
                      <a:solidFill>
                        <a:srgbClr val="191818"/>
                      </a:solidFill>
                      <a:miter lim="400000"/>
                    </a:lnL>
                    <a:lnR w="12700">
                      <a:solidFill>
                        <a:srgbClr val="191818"/>
                      </a:solidFill>
                      <a:miter lim="400000"/>
                    </a:lnR>
                    <a:lnT w="12700">
                      <a:solidFill>
                        <a:srgbClr val="191818"/>
                      </a:solidFill>
                      <a:miter lim="400000"/>
                    </a:lnT>
                    <a:lnB w="12700">
                      <a:solidFill>
                        <a:srgbClr val="191818"/>
                      </a:solidFill>
                      <a:miter lim="400000"/>
                    </a:lnB>
                  </a:tcPr>
                </a:tc>
                <a:extLst>
                  <a:ext uri="{0D108BD9-81ED-4DB2-BD59-A6C34878D82A}">
                    <a16:rowId xmlns:a16="http://schemas.microsoft.com/office/drawing/2014/main" val="10002"/>
                  </a:ext>
                </a:extLst>
              </a:tr>
              <a:tr h="723365">
                <a:tc>
                  <a:txBody>
                    <a:bodyPr/>
                    <a:lstStyle/>
                    <a:p>
                      <a:pPr algn="ctr" defTabSz="457200">
                        <a:lnSpc>
                          <a:spcPts val="3700"/>
                        </a:lnSpc>
                        <a:spcBef>
                          <a:spcPts val="1200"/>
                        </a:spcBef>
                        <a:defRPr sz="1800"/>
                      </a:pPr>
                      <a:r>
                        <a:rPr sz="1600"/>
                        <a:t>Grade 5</a:t>
                      </a:r>
                    </a:p>
                  </a:txBody>
                  <a:tcPr marL="12700" marR="12700" marT="12700" marB="12700" anchor="ctr" horzOverflow="overflow">
                    <a:lnL w="12700">
                      <a:solidFill>
                        <a:srgbClr val="191818"/>
                      </a:solidFill>
                      <a:miter lim="400000"/>
                    </a:lnL>
                    <a:lnR w="12700">
                      <a:solidFill>
                        <a:srgbClr val="191818"/>
                      </a:solidFill>
                      <a:miter lim="400000"/>
                    </a:lnR>
                    <a:lnT w="12700">
                      <a:solidFill>
                        <a:srgbClr val="1A1919"/>
                      </a:solidFill>
                      <a:miter lim="400000"/>
                    </a:lnT>
                    <a:lnB w="12700">
                      <a:solidFill>
                        <a:srgbClr val="1A1919"/>
                      </a:solidFill>
                      <a:miter lim="400000"/>
                    </a:lnB>
                  </a:tcPr>
                </a:tc>
                <a:tc>
                  <a:txBody>
                    <a:bodyPr/>
                    <a:lstStyle/>
                    <a:p>
                      <a:pPr algn="ctr" defTabSz="457200">
                        <a:lnSpc>
                          <a:spcPts val="3700"/>
                        </a:lnSpc>
                        <a:spcBef>
                          <a:spcPts val="1200"/>
                        </a:spcBef>
                        <a:defRPr sz="1800"/>
                      </a:pPr>
                      <a:r>
                        <a:rPr sz="1600"/>
                        <a:t>700–800 words</a:t>
                      </a:r>
                    </a:p>
                  </a:txBody>
                  <a:tcPr marL="12700" marR="12700" marT="12700" marB="12700" anchor="ctr" horzOverflow="overflow">
                    <a:lnL w="12700">
                      <a:solidFill>
                        <a:srgbClr val="191818"/>
                      </a:solidFill>
                      <a:miter lim="400000"/>
                    </a:lnL>
                    <a:lnR w="12700">
                      <a:solidFill>
                        <a:srgbClr val="191818"/>
                      </a:solidFill>
                      <a:miter lim="400000"/>
                    </a:lnR>
                    <a:lnT w="12700">
                      <a:solidFill>
                        <a:srgbClr val="191818"/>
                      </a:solidFill>
                      <a:miter lim="400000"/>
                    </a:lnT>
                    <a:lnB w="12700">
                      <a:solidFill>
                        <a:srgbClr val="191818"/>
                      </a:solidFill>
                      <a:miter lim="400000"/>
                    </a:lnB>
                  </a:tcPr>
                </a:tc>
                <a:extLst>
                  <a:ext uri="{0D108BD9-81ED-4DB2-BD59-A6C34878D82A}">
                    <a16:rowId xmlns:a16="http://schemas.microsoft.com/office/drawing/2014/main" val="10003"/>
                  </a:ext>
                </a:extLst>
              </a:tr>
            </a:tbl>
          </a:graphicData>
        </a:graphic>
      </p:graphicFrame>
      <p:sp>
        <p:nvSpPr>
          <p:cNvPr id="144" name="2020 Grades 3–5 English Language Arts Tests"/>
          <p:cNvSpPr txBox="1"/>
          <p:nvPr/>
        </p:nvSpPr>
        <p:spPr>
          <a:xfrm>
            <a:off x="889075" y="1367182"/>
            <a:ext cx="7630194" cy="1031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defTabSz="457200">
              <a:lnSpc>
                <a:spcPts val="5400"/>
              </a:lnSpc>
              <a:spcBef>
                <a:spcPts val="1200"/>
              </a:spcBef>
              <a:defRPr sz="3000" b="1">
                <a:solidFill>
                  <a:srgbClr val="FEFA42"/>
                </a:solidFill>
              </a:defRPr>
            </a:pPr>
            <a:r>
              <a:t>2020 Grades 3–5 English Language Arts Tests</a:t>
            </a:r>
          </a:p>
          <a:p>
            <a:pPr defTabSz="457200">
              <a:lnSpc>
                <a:spcPts val="2800"/>
              </a:lnSpc>
              <a:defRPr sz="1200">
                <a:solidFill>
                  <a:srgbClr val="FEFA42"/>
                </a:solidFill>
                <a:latin typeface="+mn-lt"/>
                <a:ea typeface="+mn-ea"/>
                <a:cs typeface="+mn-cs"/>
                <a:sym typeface="Times"/>
              </a:defRPr>
            </a:pPr>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A8FE6A"/>
            </a:gs>
            <a:gs pos="100000">
              <a:schemeClr val="accent3">
                <a:hueOff val="321486"/>
                <a:satOff val="58119"/>
                <a:lumOff val="40966"/>
              </a:schemeClr>
            </a:gs>
          </a:gsLst>
          <a:lin ang="5400000" scaled="0"/>
        </a:gradFill>
        <a:effectLst/>
      </p:bgPr>
    </p:bg>
    <p:spTree>
      <p:nvGrpSpPr>
        <p:cNvPr id="1" name=""/>
        <p:cNvGrpSpPr/>
        <p:nvPr/>
      </p:nvGrpSpPr>
      <p:grpSpPr>
        <a:xfrm>
          <a:off x="0" y="0"/>
          <a:ext cx="0" cy="0"/>
          <a:chOff x="0" y="0"/>
          <a:chExt cx="0" cy="0"/>
        </a:xfrm>
      </p:grpSpPr>
      <p:sp>
        <p:nvSpPr>
          <p:cNvPr id="146" name="Types of Informational Texts:"/>
          <p:cNvSpPr txBox="1">
            <a:spLocks noGrp="1"/>
          </p:cNvSpPr>
          <p:nvPr>
            <p:ph type="body" idx="1"/>
          </p:nvPr>
        </p:nvSpPr>
        <p:spPr>
          <a:xfrm>
            <a:off x="198995" y="78758"/>
            <a:ext cx="8431877" cy="5851526"/>
          </a:xfrm>
          <a:prstGeom prst="rect">
            <a:avLst/>
          </a:prstGeom>
        </p:spPr>
        <p:txBody>
          <a:bodyPr/>
          <a:lstStyle/>
          <a:p>
            <a:r>
              <a:t>Types of Informational Texts:</a:t>
            </a:r>
          </a:p>
        </p:txBody>
      </p:sp>
      <p:pic>
        <p:nvPicPr>
          <p:cNvPr id="147" name="Image" descr="Image"/>
          <p:cNvPicPr>
            <a:picLocks noChangeAspect="1"/>
          </p:cNvPicPr>
          <p:nvPr/>
        </p:nvPicPr>
        <p:blipFill>
          <a:blip r:embed="rId2"/>
          <a:stretch>
            <a:fillRect/>
          </a:stretch>
        </p:blipFill>
        <p:spPr>
          <a:xfrm>
            <a:off x="1381232" y="473926"/>
            <a:ext cx="7041721" cy="6159407"/>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education theme">
  <a:themeElements>
    <a:clrScheme name="education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education theme">
      <a:majorFont>
        <a:latin typeface="Calibri"/>
        <a:ea typeface="Calibri"/>
        <a:cs typeface="Calibri"/>
      </a:majorFont>
      <a:minorFont>
        <a:latin typeface="Times"/>
        <a:ea typeface="Times"/>
        <a:cs typeface="Times"/>
      </a:minorFont>
    </a:fontScheme>
    <a:fmtScheme name="education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education theme">
  <a:themeElements>
    <a:clrScheme name="education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education theme">
      <a:majorFont>
        <a:latin typeface="Calibri"/>
        <a:ea typeface="Calibri"/>
        <a:cs typeface="Calibri"/>
      </a:majorFont>
      <a:minorFont>
        <a:latin typeface="Times"/>
        <a:ea typeface="Times"/>
        <a:cs typeface="Times"/>
      </a:minorFont>
    </a:fontScheme>
    <a:fmtScheme name="education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1723</Words>
  <Application>Microsoft Macintosh PowerPoint</Application>
  <PresentationFormat>On-screen Show (4:3)</PresentationFormat>
  <Paragraphs>258</Paragraphs>
  <Slides>28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Brush Script MT</vt:lpstr>
      <vt:lpstr>Arial</vt:lpstr>
      <vt:lpstr>Calibri</vt:lpstr>
      <vt:lpstr>Helvetica</vt:lpstr>
      <vt:lpstr>Times</vt:lpstr>
      <vt:lpstr>Times New Roman</vt:lpstr>
      <vt:lpstr>Trebuchet MS</vt:lpstr>
      <vt:lpstr>education theme</vt:lpstr>
      <vt:lpstr>What are the New York State Tests?</vt:lpstr>
      <vt:lpstr>  State Test Information: Students</vt:lpstr>
      <vt:lpstr>  State Test Information: Dates</vt:lpstr>
      <vt:lpstr>NYS ELA Tests</vt:lpstr>
      <vt:lpstr>Multiple Choice Questions   (1 point)</vt:lpstr>
      <vt:lpstr>Short-response Questions  (2 points)</vt:lpstr>
      <vt:lpstr>Extended Response   (4 points)</vt:lpstr>
      <vt:lpstr>PowerPoint Presentation</vt:lpstr>
      <vt:lpstr>PowerPoint Presentation</vt:lpstr>
      <vt:lpstr>3rd &amp; 4th Grade Format</vt:lpstr>
      <vt:lpstr>5th Grade Format</vt:lpstr>
      <vt:lpstr>Advice for Students - ELA</vt:lpstr>
      <vt:lpstr>Sample Multiple Choice Question</vt:lpstr>
      <vt:lpstr>Sample Short Answer Question</vt:lpstr>
      <vt:lpstr>  Sample Extended Response Question</vt:lpstr>
      <vt:lpstr>NYS Math Tests</vt:lpstr>
      <vt:lpstr>  Types of Questions - Math</vt:lpstr>
      <vt:lpstr>  Types of Questions - Math cont.</vt:lpstr>
      <vt:lpstr>PowerPoint Presentation</vt:lpstr>
      <vt:lpstr>Advice for Students - Mathematics</vt:lpstr>
      <vt:lpstr>Mathematical Tools</vt:lpstr>
      <vt:lpstr> Sample Math Question</vt:lpstr>
      <vt:lpstr>  Sample Math Question </vt:lpstr>
      <vt:lpstr> Sample Math Question </vt:lpstr>
      <vt:lpstr>Ways to Help Your Child at Home</vt:lpstr>
      <vt:lpstr>Test Taking Tips</vt:lpstr>
      <vt:lpstr>Links</vt:lpstr>
      <vt:lpstr>PS 174 Philosophy on Testing:  It’s just another day to show what you know!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are the New York State Tests?</dc:title>
  <cp:lastModifiedBy>Marisol Catucci</cp:lastModifiedBy>
  <cp:revision>1</cp:revision>
  <dcterms:modified xsi:type="dcterms:W3CDTF">2020-02-05T15:07:06Z</dcterms:modified>
</cp:coreProperties>
</file>